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11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002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503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241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825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4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909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31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69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371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627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762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437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85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4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9129CC8E-AC0C-2B7A-AE4F-0BBEE142A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951" b="43849"/>
          <a:stretch/>
        </p:blipFill>
        <p:spPr>
          <a:xfrm>
            <a:off x="1791591" y="3447447"/>
            <a:ext cx="5381522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7ABBECEF-6B78-D848-C54C-A41A03702C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0001" b="-2620"/>
          <a:stretch/>
        </p:blipFill>
        <p:spPr>
          <a:xfrm>
            <a:off x="1979712" y="2060848"/>
            <a:ext cx="5132255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82" r="1660"/>
          <a:stretch/>
        </p:blipFill>
        <p:spPr>
          <a:xfrm>
            <a:off x="540000" y="1700808"/>
            <a:ext cx="8496496" cy="3069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10744" y="3054466"/>
            <a:ext cx="299900" cy="17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7851" y="3040165"/>
            <a:ext cx="307041" cy="18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1107" y="3268984"/>
            <a:ext cx="2499173" cy="228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31008" y="3254683"/>
            <a:ext cx="2163570" cy="228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03503" y="4291519"/>
            <a:ext cx="328463" cy="214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59173" y="4291519"/>
            <a:ext cx="328463" cy="214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83" r="2494"/>
          <a:stretch/>
        </p:blipFill>
        <p:spPr>
          <a:xfrm>
            <a:off x="540000" y="1700808"/>
            <a:ext cx="8424488" cy="1961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Rectangle 6"/>
          <p:cNvSpPr/>
          <p:nvPr/>
        </p:nvSpPr>
        <p:spPr bwMode="white">
          <a:xfrm>
            <a:off x="2051720" y="2564904"/>
            <a:ext cx="720080" cy="864096"/>
          </a:xfrm>
          <a:prstGeom prst="rect">
            <a:avLst/>
          </a:prstGeom>
          <a:solidFill>
            <a:srgbClr val="FEF0D4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4644009" y="2564904"/>
            <a:ext cx="720079" cy="872033"/>
          </a:xfrm>
          <a:prstGeom prst="rect">
            <a:avLst/>
          </a:prstGeom>
          <a:solidFill>
            <a:srgbClr val="FEF0D4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white">
          <a:xfrm>
            <a:off x="7236297" y="2564904"/>
            <a:ext cx="720079" cy="864095"/>
          </a:xfrm>
          <a:prstGeom prst="rect">
            <a:avLst/>
          </a:prstGeom>
          <a:solidFill>
            <a:srgbClr val="FEF0D4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98" r="2494" b="-1"/>
          <a:stretch/>
        </p:blipFill>
        <p:spPr>
          <a:xfrm>
            <a:off x="540000" y="1700808"/>
            <a:ext cx="8424488" cy="2551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2661" y="2805615"/>
            <a:ext cx="3170380" cy="75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700808"/>
            <a:ext cx="8640000" cy="2099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5404" y="2300747"/>
            <a:ext cx="2213553" cy="75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640000" cy="2115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81818" y="3003558"/>
            <a:ext cx="292760" cy="250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7967" y="3024996"/>
            <a:ext cx="178512" cy="200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6694" y="3525218"/>
            <a:ext cx="278479" cy="19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8125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