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149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977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034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74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32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8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554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245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701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372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519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706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492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091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35D7CD5E-B424-0EAE-2448-4B0DDBACF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501" b="38954"/>
          <a:stretch/>
        </p:blipFill>
        <p:spPr>
          <a:xfrm>
            <a:off x="2066940" y="3448946"/>
            <a:ext cx="5010119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1E783BC2-8EF3-AB55-3951-A16A7DCB5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7" b="24515"/>
          <a:stretch/>
        </p:blipFill>
        <p:spPr>
          <a:xfrm>
            <a:off x="1952407" y="1989000"/>
            <a:ext cx="5239186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373" r="2494"/>
          <a:stretch/>
        </p:blipFill>
        <p:spPr>
          <a:xfrm>
            <a:off x="540000" y="1628800"/>
            <a:ext cx="8424488" cy="2839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0463" y="3110490"/>
            <a:ext cx="307041" cy="20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2893" y="3110490"/>
            <a:ext cx="321322" cy="20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6744" y="3110490"/>
            <a:ext cx="314182" cy="20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3454" y="3110490"/>
            <a:ext cx="314182" cy="20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60463" y="3946426"/>
            <a:ext cx="307041" cy="19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0033" y="3939282"/>
            <a:ext cx="314182" cy="20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6744" y="3939282"/>
            <a:ext cx="314182" cy="20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73454" y="3946426"/>
            <a:ext cx="307041" cy="19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212" r="1660"/>
          <a:stretch/>
        </p:blipFill>
        <p:spPr>
          <a:xfrm>
            <a:off x="540000" y="1628801"/>
            <a:ext cx="8496496" cy="1776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2496" y="2740397"/>
            <a:ext cx="171371" cy="121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0165" y="2740397"/>
            <a:ext cx="164231" cy="121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6414" y="2740397"/>
            <a:ext cx="164231" cy="121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4033" y="2997953"/>
            <a:ext cx="949685" cy="18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24562" y="2997953"/>
            <a:ext cx="949685" cy="18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30810" y="2997953"/>
            <a:ext cx="956826" cy="18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5" r="1660"/>
          <a:stretch/>
        </p:blipFill>
        <p:spPr>
          <a:xfrm>
            <a:off x="540000" y="1700808"/>
            <a:ext cx="8496496" cy="1911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0165" y="2504054"/>
            <a:ext cx="4527074" cy="686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5" r="827"/>
          <a:stretch/>
        </p:blipFill>
        <p:spPr>
          <a:xfrm>
            <a:off x="540000" y="1700808"/>
            <a:ext cx="8568504" cy="1775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9686" y="2196517"/>
            <a:ext cx="2149289" cy="679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1818" y="2618500"/>
            <a:ext cx="428429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9" r="1609"/>
          <a:stretch/>
        </p:blipFill>
        <p:spPr>
          <a:xfrm>
            <a:off x="540000" y="1687132"/>
            <a:ext cx="8500969" cy="3475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421" y="4133419"/>
            <a:ext cx="699768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4925" y="4133419"/>
            <a:ext cx="706909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1041" y="4154863"/>
            <a:ext cx="328463" cy="2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6562" y="4190604"/>
            <a:ext cx="192793" cy="1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44992" y="4162011"/>
            <a:ext cx="307041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7587" y="4154863"/>
            <a:ext cx="335603" cy="2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25421" y="4769618"/>
            <a:ext cx="699768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24925" y="4769618"/>
            <a:ext cx="706909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23900" y="4798211"/>
            <a:ext cx="349884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16562" y="4826804"/>
            <a:ext cx="192793" cy="15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44992" y="4791063"/>
            <a:ext cx="335603" cy="2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37586" y="4791063"/>
            <a:ext cx="328463" cy="2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14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