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274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654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903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652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706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779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16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6959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998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43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999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707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458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550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1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8BBBFAA5-E98B-83F0-A70D-FD96B78B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322" b="44095"/>
          <a:stretch/>
        </p:blipFill>
        <p:spPr>
          <a:xfrm>
            <a:off x="2339752" y="3462674"/>
            <a:ext cx="4532496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7A1804C4-1421-0004-3C73-09C7BA2EE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167" b="24515"/>
          <a:stretch/>
        </p:blipFill>
        <p:spPr>
          <a:xfrm>
            <a:off x="1952407" y="1989000"/>
            <a:ext cx="5239186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68" r="1660"/>
          <a:stretch/>
        </p:blipFill>
        <p:spPr>
          <a:xfrm>
            <a:off x="540000" y="1700808"/>
            <a:ext cx="8496496" cy="2841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1603934" y="3991447"/>
            <a:ext cx="357025" cy="185936"/>
          </a:xfrm>
          <a:prstGeom prst="rect">
            <a:avLst/>
          </a:prstGeom>
          <a:solidFill>
            <a:srgbClr val="FEF0E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3646116" y="3991447"/>
            <a:ext cx="364165" cy="185936"/>
          </a:xfrm>
          <a:prstGeom prst="rect">
            <a:avLst/>
          </a:prstGeom>
          <a:solidFill>
            <a:srgbClr val="FEF0E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5745421" y="3991447"/>
            <a:ext cx="357025" cy="185936"/>
          </a:xfrm>
          <a:prstGeom prst="rect">
            <a:avLst/>
          </a:prstGeom>
          <a:solidFill>
            <a:srgbClr val="FEF0E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7801884" y="3991447"/>
            <a:ext cx="357025" cy="185936"/>
          </a:xfrm>
          <a:prstGeom prst="rect">
            <a:avLst/>
          </a:prstGeom>
          <a:solidFill>
            <a:srgbClr val="FEF0E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640000" cy="2451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55776" y="2780928"/>
            <a:ext cx="1008112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48064" y="2780928"/>
            <a:ext cx="792088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09566" y="2780928"/>
            <a:ext cx="89443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17" r="1660"/>
          <a:stretch/>
        </p:blipFill>
        <p:spPr>
          <a:xfrm>
            <a:off x="540000" y="1700808"/>
            <a:ext cx="8496496" cy="2041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9686" y="2325551"/>
            <a:ext cx="1935074" cy="264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9686" y="2826433"/>
            <a:ext cx="2891900" cy="264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992" r="1660"/>
          <a:stretch/>
        </p:blipFill>
        <p:spPr>
          <a:xfrm>
            <a:off x="540000" y="1628800"/>
            <a:ext cx="8496496" cy="1968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23934" y="2224791"/>
            <a:ext cx="1935074" cy="264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3933" y="2732296"/>
            <a:ext cx="1799405" cy="264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7" r="1660" b="-1"/>
          <a:stretch/>
        </p:blipFill>
        <p:spPr>
          <a:xfrm>
            <a:off x="540000" y="1700808"/>
            <a:ext cx="8496496" cy="2458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96198" y="3271265"/>
            <a:ext cx="178512" cy="19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87702" y="3271265"/>
            <a:ext cx="178512" cy="19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96198" y="3772519"/>
            <a:ext cx="178512" cy="19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4843" y="3772519"/>
            <a:ext cx="171371" cy="19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75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