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380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7534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419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005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678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92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453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9607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0219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949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0814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9832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1027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05467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6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BCBF848E-BA7C-A40D-CCFB-7BA7EEA342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109" b="39951"/>
          <a:stretch/>
        </p:blipFill>
        <p:spPr>
          <a:xfrm>
            <a:off x="2699792" y="3573016"/>
            <a:ext cx="4288654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27E57F19-21E4-5E5D-0539-3A6CC13CBD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167" b="24515"/>
          <a:stretch/>
        </p:blipFill>
        <p:spPr>
          <a:xfrm>
            <a:off x="2240439" y="2204984"/>
            <a:ext cx="5239186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08" r="1660"/>
          <a:stretch/>
        </p:blipFill>
        <p:spPr>
          <a:xfrm>
            <a:off x="540000" y="1700808"/>
            <a:ext cx="8496496" cy="2053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3983" y="3318610"/>
            <a:ext cx="178512" cy="200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39570" y="3325759"/>
            <a:ext cx="178512" cy="193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74711" y="3325759"/>
            <a:ext cx="171371" cy="193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67438" y="3318610"/>
            <a:ext cx="178512" cy="200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02579" y="3318610"/>
            <a:ext cx="178512" cy="200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88165" y="3325759"/>
            <a:ext cx="171371" cy="193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16165" y="3325759"/>
            <a:ext cx="178512" cy="193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08893" y="3318610"/>
            <a:ext cx="185653" cy="200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84" r="1660"/>
          <a:stretch/>
        </p:blipFill>
        <p:spPr>
          <a:xfrm>
            <a:off x="540000" y="1700808"/>
            <a:ext cx="8496496" cy="2084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2364" y="2168202"/>
            <a:ext cx="314182" cy="200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74546" y="2168202"/>
            <a:ext cx="321322" cy="200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59537" y="2168202"/>
            <a:ext cx="314182" cy="200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08860" y="2168202"/>
            <a:ext cx="321322" cy="200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2">
            <a:extLst>
              <a:ext uri="{FF2B5EF4-FFF2-40B4-BE49-F238E27FC236}">
                <a16:creationId xmlns:a16="http://schemas.microsoft.com/office/drawing/2014/main" id="{D941F6EA-9FA0-7304-BD05-4C8F5E801D32}"/>
              </a:ext>
            </a:extLst>
          </p:cNvPr>
          <p:cNvSpPr/>
          <p:nvPr/>
        </p:nvSpPr>
        <p:spPr bwMode="white">
          <a:xfrm>
            <a:off x="971600" y="2603059"/>
            <a:ext cx="1224136" cy="1257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3">
            <a:extLst>
              <a:ext uri="{FF2B5EF4-FFF2-40B4-BE49-F238E27FC236}">
                <a16:creationId xmlns:a16="http://schemas.microsoft.com/office/drawing/2014/main" id="{0F5D7E7A-AA1F-39C2-5FF7-668ACAD2099B}"/>
              </a:ext>
            </a:extLst>
          </p:cNvPr>
          <p:cNvSpPr/>
          <p:nvPr/>
        </p:nvSpPr>
        <p:spPr bwMode="white">
          <a:xfrm>
            <a:off x="3013781" y="2603059"/>
            <a:ext cx="1251955" cy="1257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4">
            <a:extLst>
              <a:ext uri="{FF2B5EF4-FFF2-40B4-BE49-F238E27FC236}">
                <a16:creationId xmlns:a16="http://schemas.microsoft.com/office/drawing/2014/main" id="{173FC2C3-40E1-06CE-9021-02CB3C2909BB}"/>
              </a:ext>
            </a:extLst>
          </p:cNvPr>
          <p:cNvSpPr/>
          <p:nvPr/>
        </p:nvSpPr>
        <p:spPr bwMode="white">
          <a:xfrm>
            <a:off x="5198773" y="2603059"/>
            <a:ext cx="1224136" cy="1257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5">
            <a:extLst>
              <a:ext uri="{FF2B5EF4-FFF2-40B4-BE49-F238E27FC236}">
                <a16:creationId xmlns:a16="http://schemas.microsoft.com/office/drawing/2014/main" id="{F058BCE0-423D-9B09-4777-972DE62F4200}"/>
              </a:ext>
            </a:extLst>
          </p:cNvPr>
          <p:cNvSpPr/>
          <p:nvPr/>
        </p:nvSpPr>
        <p:spPr bwMode="white">
          <a:xfrm>
            <a:off x="7248095" y="2603059"/>
            <a:ext cx="1251955" cy="1257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700808"/>
            <a:ext cx="8640000" cy="2578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7412" y="2693604"/>
            <a:ext cx="1678016" cy="1492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700808"/>
            <a:ext cx="8640000" cy="217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5404" y="2636255"/>
            <a:ext cx="2899041" cy="678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39" r="827"/>
          <a:stretch/>
        </p:blipFill>
        <p:spPr>
          <a:xfrm>
            <a:off x="540000" y="1700808"/>
            <a:ext cx="8568504" cy="2912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68198" y="3040085"/>
            <a:ext cx="185653" cy="20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24264" y="3040085"/>
            <a:ext cx="128528" cy="200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67306" y="3626400"/>
            <a:ext cx="185653" cy="20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66413" y="3626400"/>
            <a:ext cx="178512" cy="20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94810" y="3626400"/>
            <a:ext cx="192793" cy="200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03736" y="4205565"/>
            <a:ext cx="185653" cy="20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59273" y="4205565"/>
            <a:ext cx="185653" cy="20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2500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12</cp:revision>
  <dcterms:created xsi:type="dcterms:W3CDTF">2022-11-09T06:57:00Z</dcterms:created>
  <dcterms:modified xsi:type="dcterms:W3CDTF">2022-11-27T14:39:47Z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