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48424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863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5104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3950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678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482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782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2150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4194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44885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259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2560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9254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091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7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63A8D4D0-2C5C-65B1-ACD7-084909949C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132" b="43349"/>
          <a:stretch/>
        </p:blipFill>
        <p:spPr>
          <a:xfrm>
            <a:off x="1737557" y="3409135"/>
            <a:ext cx="5668886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98453FAC-C5EA-744A-8705-183085E772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167" b="24515"/>
          <a:stretch/>
        </p:blipFill>
        <p:spPr>
          <a:xfrm>
            <a:off x="1952407" y="1989000"/>
            <a:ext cx="5239186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99" r="1660"/>
          <a:stretch/>
        </p:blipFill>
        <p:spPr>
          <a:xfrm>
            <a:off x="540000" y="1700808"/>
            <a:ext cx="8496496" cy="2764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68297" y="4006977"/>
            <a:ext cx="328463" cy="207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53752" y="4006977"/>
            <a:ext cx="328463" cy="207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39207" y="4006977"/>
            <a:ext cx="321322" cy="200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81290" y="4006977"/>
            <a:ext cx="299900" cy="207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66743" y="4006977"/>
            <a:ext cx="328463" cy="207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45057" y="4006977"/>
            <a:ext cx="307041" cy="207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61" r="1660"/>
          <a:stretch/>
        </p:blipFill>
        <p:spPr>
          <a:xfrm>
            <a:off x="540000" y="1700808"/>
            <a:ext cx="8496496" cy="1677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3653" y="2340081"/>
            <a:ext cx="335603" cy="207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88859" y="2340081"/>
            <a:ext cx="328463" cy="207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74083" y="2340081"/>
            <a:ext cx="335603" cy="207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37851" y="2340081"/>
            <a:ext cx="299900" cy="207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46479" y="2934176"/>
            <a:ext cx="342743" cy="200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81685" y="2934176"/>
            <a:ext cx="328463" cy="207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66909" y="2934176"/>
            <a:ext cx="299900" cy="207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37818" y="2934176"/>
            <a:ext cx="321322" cy="207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174" r="1660"/>
          <a:stretch/>
        </p:blipFill>
        <p:spPr>
          <a:xfrm>
            <a:off x="395536" y="1628800"/>
            <a:ext cx="8496496" cy="3311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29618" y="2174666"/>
            <a:ext cx="3513124" cy="678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29618" y="3825557"/>
            <a:ext cx="3505983" cy="108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700808"/>
            <a:ext cx="8640000" cy="2013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8081" y="2281161"/>
            <a:ext cx="2213553" cy="673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5.png">
            <a:extLst>
              <a:ext uri="{FF2B5EF4-FFF2-40B4-BE49-F238E27FC236}">
                <a16:creationId xmlns:a16="http://schemas.microsoft.com/office/drawing/2014/main" id="{8034B471-7201-2BF9-AD4D-C9D66F4AD63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789040"/>
            <a:ext cx="8640000" cy="2025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F426D0C0-6FBB-82AD-84A9-BC346563D55D}"/>
              </a:ext>
            </a:extLst>
          </p:cNvPr>
          <p:cNvSpPr/>
          <p:nvPr/>
        </p:nvSpPr>
        <p:spPr bwMode="white">
          <a:xfrm>
            <a:off x="1345221" y="5127560"/>
            <a:ext cx="3434579" cy="672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4699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