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019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33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59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07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66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7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533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042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092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144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596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249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084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584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5D6A0023-CE58-9A5C-4D66-E51C9A2F1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11" r="68335" b="4877"/>
          <a:stretch/>
        </p:blipFill>
        <p:spPr>
          <a:xfrm>
            <a:off x="1979712" y="3573016"/>
            <a:ext cx="547110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B3340E2-5264-F6C4-5134-5AD4B0397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00" b="-241"/>
          <a:stretch/>
        </p:blipFill>
        <p:spPr>
          <a:xfrm>
            <a:off x="1626754" y="2020007"/>
            <a:ext cx="589049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3" r="1660"/>
          <a:stretch/>
        </p:blipFill>
        <p:spPr>
          <a:xfrm>
            <a:off x="540000" y="1700808"/>
            <a:ext cx="8496496" cy="242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2496" y="3169649"/>
            <a:ext cx="278479" cy="39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5174" y="3262654"/>
            <a:ext cx="271339" cy="30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7355" y="3076642"/>
            <a:ext cx="271339" cy="48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2396" y="3448665"/>
            <a:ext cx="278479" cy="11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628800"/>
            <a:ext cx="8640000" cy="290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1065" y="2122107"/>
            <a:ext cx="17851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1874" y="2122107"/>
            <a:ext cx="17851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784" y="2572517"/>
            <a:ext cx="299900" cy="3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2949" y="2472425"/>
            <a:ext cx="307041" cy="264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7263" y="3366097"/>
            <a:ext cx="31418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2817" y="3366097"/>
            <a:ext cx="31418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5032" y="3366097"/>
            <a:ext cx="31418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4602" y="3366097"/>
            <a:ext cx="32132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7296" y="3366097"/>
            <a:ext cx="31418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01097" y="3366097"/>
            <a:ext cx="314182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94287" y="3852254"/>
            <a:ext cx="242777" cy="19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58288" y="3852254"/>
            <a:ext cx="292760" cy="193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36569" y="3852254"/>
            <a:ext cx="299900" cy="20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24437" y="4202573"/>
            <a:ext cx="1649454" cy="264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9" r="2494" b="-1"/>
          <a:stretch/>
        </p:blipFill>
        <p:spPr>
          <a:xfrm>
            <a:off x="540000" y="1700808"/>
            <a:ext cx="8424488" cy="2331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0297" y="2681990"/>
            <a:ext cx="71405" cy="7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2694" y="2603384"/>
            <a:ext cx="2691967" cy="76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84784"/>
            <a:ext cx="8640000" cy="2970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8147" y="2605892"/>
            <a:ext cx="3634512" cy="63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288" y="3741282"/>
            <a:ext cx="3298909" cy="64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>
            <a:extLst>
              <a:ext uri="{FF2B5EF4-FFF2-40B4-BE49-F238E27FC236}">
                <a16:creationId xmlns:a16="http://schemas.microsoft.com/office/drawing/2014/main" id="{CFB6A988-A4C2-6EC5-00BC-86F3ABF48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67"/>
          <a:stretch/>
        </p:blipFill>
        <p:spPr>
          <a:xfrm>
            <a:off x="755576" y="4455363"/>
            <a:ext cx="8279960" cy="1086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49777D63-729A-0942-5265-66643A6EC526}"/>
              </a:ext>
            </a:extLst>
          </p:cNvPr>
          <p:cNvSpPr/>
          <p:nvPr/>
        </p:nvSpPr>
        <p:spPr bwMode="white">
          <a:xfrm>
            <a:off x="1091180" y="4884421"/>
            <a:ext cx="4662743" cy="63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753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