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04856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39303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70668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7106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24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570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37191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03657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08009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9951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00307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53944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13164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07710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3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5" r:id="rId14"/>
    <p:sldLayoutId id="214748365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593C4B41-B55B-7970-0CD4-3621D1DC3C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168" b="38954"/>
          <a:stretch/>
        </p:blipFill>
        <p:spPr>
          <a:xfrm>
            <a:off x="2512346" y="3452696"/>
            <a:ext cx="4119308" cy="7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77EE6298-A98A-CBE8-5680-18FB619671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7500" b="-241"/>
          <a:stretch/>
        </p:blipFill>
        <p:spPr>
          <a:xfrm>
            <a:off x="1626754" y="2020007"/>
            <a:ext cx="5890491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420" r="1660"/>
          <a:stretch/>
        </p:blipFill>
        <p:spPr>
          <a:xfrm>
            <a:off x="540000" y="1628800"/>
            <a:ext cx="8496496" cy="2746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96694" y="3060602"/>
            <a:ext cx="171371" cy="192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46016" y="3053457"/>
            <a:ext cx="178512" cy="200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95339" y="3053457"/>
            <a:ext cx="171371" cy="200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37521" y="3060602"/>
            <a:ext cx="171371" cy="192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96694" y="3553635"/>
            <a:ext cx="171371" cy="192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46016" y="3553635"/>
            <a:ext cx="178512" cy="200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09620" y="3553635"/>
            <a:ext cx="292760" cy="200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037521" y="3553635"/>
            <a:ext cx="178512" cy="200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896694" y="4046667"/>
            <a:ext cx="178512" cy="200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946016" y="4046667"/>
            <a:ext cx="178512" cy="200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988198" y="4046667"/>
            <a:ext cx="178512" cy="200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037521" y="4046667"/>
            <a:ext cx="178512" cy="200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98" r="2494"/>
          <a:stretch/>
        </p:blipFill>
        <p:spPr>
          <a:xfrm>
            <a:off x="540000" y="1700808"/>
            <a:ext cx="8424488" cy="2365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5521" y="3516721"/>
            <a:ext cx="185653" cy="207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39636" y="3545284"/>
            <a:ext cx="192793" cy="157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46611" y="3516721"/>
            <a:ext cx="192793" cy="207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82082" y="3516721"/>
            <a:ext cx="307041" cy="207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59802" y="3516721"/>
            <a:ext cx="314182" cy="207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16761" y="3602410"/>
            <a:ext cx="192793" cy="42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23736" y="3516721"/>
            <a:ext cx="185653" cy="207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16330" y="3516721"/>
            <a:ext cx="178512" cy="207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27" r="1660"/>
          <a:stretch/>
        </p:blipFill>
        <p:spPr>
          <a:xfrm>
            <a:off x="540000" y="1700808"/>
            <a:ext cx="8496496" cy="29431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95703" y="2361349"/>
            <a:ext cx="314182" cy="207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31140" y="2361349"/>
            <a:ext cx="178512" cy="207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59075" y="2361349"/>
            <a:ext cx="314182" cy="207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94512" y="2361349"/>
            <a:ext cx="185653" cy="207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32331" y="3069759"/>
            <a:ext cx="314182" cy="207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74909" y="3076915"/>
            <a:ext cx="178512" cy="200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95703" y="3076915"/>
            <a:ext cx="314182" cy="200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31140" y="3069759"/>
            <a:ext cx="185653" cy="207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59074" y="3069759"/>
            <a:ext cx="307041" cy="207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494512" y="3076915"/>
            <a:ext cx="178512" cy="200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132331" y="3785325"/>
            <a:ext cx="321322" cy="200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967768" y="3778170"/>
            <a:ext cx="185653" cy="207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895703" y="3778170"/>
            <a:ext cx="314182" cy="207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731140" y="3778170"/>
            <a:ext cx="185653" cy="207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659074" y="3778170"/>
            <a:ext cx="307041" cy="207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494512" y="3778170"/>
            <a:ext cx="185653" cy="207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188793" y="4350623"/>
            <a:ext cx="1649454" cy="264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1667250"/>
            <a:ext cx="8640000" cy="3659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61290" y="4018562"/>
            <a:ext cx="2891900" cy="257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1289" y="4518842"/>
            <a:ext cx="1642314" cy="257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7008" y="5004827"/>
            <a:ext cx="3298909" cy="264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74446" y="5004826"/>
            <a:ext cx="1642314" cy="271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6344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11</cp:revision>
  <dcterms:created xsi:type="dcterms:W3CDTF">2022-11-09T06:57:00Z</dcterms:created>
  <dcterms:modified xsi:type="dcterms:W3CDTF">2022-11-27T14:38:25Z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