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490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415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839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54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90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00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195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337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626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260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298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84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776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301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2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88D066DF-7611-9B0E-F35D-53EBCF46C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199" r="64175" b="-1"/>
          <a:stretch/>
        </p:blipFill>
        <p:spPr>
          <a:xfrm>
            <a:off x="1230621" y="3436938"/>
            <a:ext cx="6682758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3D1B1F2-A08D-95C8-299A-6EC1FCCCC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00" b="-241"/>
          <a:stretch/>
        </p:blipFill>
        <p:spPr>
          <a:xfrm>
            <a:off x="1626754" y="2020007"/>
            <a:ext cx="5890491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4" r="827" b="1"/>
          <a:stretch/>
        </p:blipFill>
        <p:spPr>
          <a:xfrm>
            <a:off x="540000" y="1700808"/>
            <a:ext cx="8568504" cy="3307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4000" y="3877976"/>
            <a:ext cx="6005157" cy="74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27" r="1660"/>
          <a:stretch/>
        </p:blipFill>
        <p:spPr>
          <a:xfrm>
            <a:off x="540000" y="1700807"/>
            <a:ext cx="8496496" cy="2029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2578" y="2619830"/>
            <a:ext cx="414149" cy="22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7636" y="2619830"/>
            <a:ext cx="542678" cy="22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1107" y="2841860"/>
            <a:ext cx="414149" cy="22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7520" y="2619830"/>
            <a:ext cx="549818" cy="88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9636" y="3063890"/>
            <a:ext cx="414149" cy="22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7636" y="3063890"/>
            <a:ext cx="542678" cy="22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1" r="2494" b="-1"/>
          <a:stretch/>
        </p:blipFill>
        <p:spPr>
          <a:xfrm>
            <a:off x="540000" y="1700808"/>
            <a:ext cx="8424488" cy="2961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5421" y="2639466"/>
            <a:ext cx="1021091" cy="33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0198" y="2639466"/>
            <a:ext cx="692628" cy="33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9257" y="2653763"/>
            <a:ext cx="685487" cy="64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7" r="2494"/>
          <a:stretch/>
        </p:blipFill>
        <p:spPr>
          <a:xfrm>
            <a:off x="540000" y="1700808"/>
            <a:ext cx="8424488" cy="3471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4429" y="3841650"/>
            <a:ext cx="542678" cy="23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89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