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handoutMasterIdLst>
    <p:handoutMasterId r:id="rId9"/>
  </p:handout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E6F4"/>
    <a:srgbClr val="EDF6D0"/>
    <a:srgbClr val="FFFBBD"/>
    <a:srgbClr val="FCD9ED"/>
    <a:srgbClr val="CCAFDD"/>
    <a:srgbClr val="221E20"/>
    <a:srgbClr val="FCE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251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8A4D19C-A199-5EFF-41E7-8200F4B226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7FB755E-AA2E-732F-4658-50FCB7A428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F277E-67AF-431E-A0B6-0F94A544A89B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CD0B87-EF87-0565-D7B0-C89591F98F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0DB8028-58E0-F631-B104-87B7614AAB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781B5-DEE8-4B62-8C5A-971A08509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73515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180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950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58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711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218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11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202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44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134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487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4561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909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592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8193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2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5ED313EA-0158-DD5C-C4A3-43CAAF6439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0552" r="64132" b="-1"/>
          <a:stretch/>
        </p:blipFill>
        <p:spPr>
          <a:xfrm>
            <a:off x="1802482" y="3415250"/>
            <a:ext cx="5539036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FAD1DDF6-A893-C0D6-59D1-AF54336DA9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500" b="-241"/>
          <a:stretch/>
        </p:blipFill>
        <p:spPr>
          <a:xfrm>
            <a:off x="1626754" y="2020007"/>
            <a:ext cx="5890491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412776"/>
            <a:ext cx="8640000" cy="4298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2643" y="2850338"/>
            <a:ext cx="178512" cy="19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28726" y="2850338"/>
            <a:ext cx="121388" cy="19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2858" y="3365285"/>
            <a:ext cx="171371" cy="20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43735" y="3365286"/>
            <a:ext cx="121388" cy="19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2247" y="3858777"/>
            <a:ext cx="292760" cy="25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7404" y="3858777"/>
            <a:ext cx="285620" cy="25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79933" y="4373725"/>
            <a:ext cx="292760" cy="25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15107" y="4373725"/>
            <a:ext cx="292760" cy="25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30115" y="4895825"/>
            <a:ext cx="292760" cy="24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43834" y="4895825"/>
            <a:ext cx="292760" cy="24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43404" y="5396469"/>
            <a:ext cx="1642314" cy="271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5" r="2494"/>
          <a:stretch/>
        </p:blipFill>
        <p:spPr>
          <a:xfrm>
            <a:off x="540000" y="1700808"/>
            <a:ext cx="8424488" cy="1615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8023239" y="1939685"/>
            <a:ext cx="285620" cy="236588"/>
          </a:xfrm>
          <a:prstGeom prst="rect">
            <a:avLst/>
          </a:prstGeom>
          <a:solidFill>
            <a:srgbClr val="FCEBD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7073553" y="2090241"/>
            <a:ext cx="285620" cy="243758"/>
          </a:xfrm>
          <a:prstGeom prst="rect">
            <a:avLst/>
          </a:prstGeom>
          <a:solidFill>
            <a:srgbClr val="CCAFD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37421" y="2319661"/>
            <a:ext cx="285620" cy="23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7651934" y="2556249"/>
            <a:ext cx="292760" cy="236588"/>
          </a:xfrm>
          <a:prstGeom prst="rect">
            <a:avLst/>
          </a:prstGeom>
          <a:solidFill>
            <a:srgbClr val="FCD9E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7237785" y="2699635"/>
            <a:ext cx="285620" cy="243758"/>
          </a:xfrm>
          <a:prstGeom prst="rect">
            <a:avLst/>
          </a:prstGeom>
          <a:solidFill>
            <a:srgbClr val="EDF6D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7980396" y="2878870"/>
            <a:ext cx="285620" cy="236588"/>
          </a:xfrm>
          <a:prstGeom prst="rect">
            <a:avLst/>
          </a:prstGeom>
          <a:solidFill>
            <a:srgbClr val="FFFBB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white">
          <a:xfrm>
            <a:off x="6952165" y="2993578"/>
            <a:ext cx="292760" cy="243758"/>
          </a:xfrm>
          <a:prstGeom prst="rect">
            <a:avLst/>
          </a:prstGeom>
          <a:solidFill>
            <a:srgbClr val="B4E6F4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19" r="1660"/>
          <a:stretch/>
        </p:blipFill>
        <p:spPr>
          <a:xfrm>
            <a:off x="540000" y="1700808"/>
            <a:ext cx="8496496" cy="2717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5372" y="3911197"/>
            <a:ext cx="578380" cy="27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3223" y="3918344"/>
            <a:ext cx="578380" cy="2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8281" y="3918344"/>
            <a:ext cx="578380" cy="264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6214" y="3911197"/>
            <a:ext cx="571239" cy="27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0" r="2494" b="-1"/>
          <a:stretch/>
        </p:blipFill>
        <p:spPr>
          <a:xfrm>
            <a:off x="540000" y="1700808"/>
            <a:ext cx="8424488" cy="3162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95240" y="3669217"/>
            <a:ext cx="514115" cy="42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1256" y="3898013"/>
            <a:ext cx="971107" cy="28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1E5F3F87-FF2F-1C88-F2C0-C66D9B246E97}"/>
              </a:ext>
            </a:extLst>
          </p:cNvPr>
          <p:cNvSpPr/>
          <p:nvPr/>
        </p:nvSpPr>
        <p:spPr bwMode="white">
          <a:xfrm>
            <a:off x="6295240" y="4112509"/>
            <a:ext cx="437001" cy="6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FA7171BA-C3C7-9E05-52E1-D51C6C798C5E}"/>
              </a:ext>
            </a:extLst>
          </p:cNvPr>
          <p:cNvSpPr/>
          <p:nvPr/>
        </p:nvSpPr>
        <p:spPr bwMode="white">
          <a:xfrm rot="2474030">
            <a:off x="6719026" y="3881216"/>
            <a:ext cx="580872" cy="45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2573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