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3" r:id="rId1"/>
  </p:sldMasterIdLst>
  <p:sldIdLst>
    <p:sldId id="256" r:id="rId2"/>
    <p:sldId id="258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495" y="42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96371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03081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13250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71088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标题幻灯片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87966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752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52444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63473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68120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26246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04041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57590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89784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97718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45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7" r:id="rId13"/>
    <p:sldLayoutId id="2147483666" r:id="rId14"/>
    <p:sldLayoutId id="2147483651" r:id="rId1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0.png">
            <a:extLst>
              <a:ext uri="{FF2B5EF4-FFF2-40B4-BE49-F238E27FC236}">
                <a16:creationId xmlns:a16="http://schemas.microsoft.com/office/drawing/2014/main" id="{4A90CC5B-4CC7-04E0-7820-D1F7330581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7500" b="-241"/>
          <a:stretch/>
        </p:blipFill>
        <p:spPr>
          <a:xfrm>
            <a:off x="1626754" y="2020007"/>
            <a:ext cx="5890491" cy="144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3" name="img_16777215" descr="1.png">
            <a:extLst>
              <a:ext uri="{FF2B5EF4-FFF2-40B4-BE49-F238E27FC236}">
                <a16:creationId xmlns:a16="http://schemas.microsoft.com/office/drawing/2014/main" id="{FDA26E7F-760D-6013-0703-73EF238B03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-9961" r="67686" b="-1"/>
          <a:stretch/>
        </p:blipFill>
        <p:spPr>
          <a:xfrm>
            <a:off x="2203946" y="3460007"/>
            <a:ext cx="4736105" cy="72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72" r="1660"/>
          <a:stretch/>
        </p:blipFill>
        <p:spPr>
          <a:xfrm>
            <a:off x="540000" y="1700807"/>
            <a:ext cx="8496496" cy="341873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7059272" y="3125362"/>
            <a:ext cx="178512" cy="20013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7059272" y="3697170"/>
            <a:ext cx="178512" cy="20013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7059273" y="4268979"/>
            <a:ext cx="185653" cy="20013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7066414" y="4847935"/>
            <a:ext cx="171371" cy="20013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552" r="1660"/>
          <a:stretch/>
        </p:blipFill>
        <p:spPr>
          <a:xfrm>
            <a:off x="540000" y="1700807"/>
            <a:ext cx="8496496" cy="212798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4295901" y="2526142"/>
            <a:ext cx="706909" cy="30776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4952826" y="3184625"/>
            <a:ext cx="506975" cy="43660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610" r="2494"/>
          <a:stretch/>
        </p:blipFill>
        <p:spPr>
          <a:xfrm>
            <a:off x="540000" y="1700808"/>
            <a:ext cx="8424488" cy="205078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4288761" y="2304730"/>
            <a:ext cx="556958" cy="31515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5888232" y="2304730"/>
            <a:ext cx="556958" cy="31515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7430579" y="2304730"/>
            <a:ext cx="564099" cy="31515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4353025" y="2992350"/>
            <a:ext cx="221355" cy="45841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6045322" y="2999512"/>
            <a:ext cx="221355" cy="45841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7487702" y="2985187"/>
            <a:ext cx="221355" cy="46557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5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0000" y="1667251"/>
            <a:ext cx="8640000" cy="272663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1361157" y="4136248"/>
            <a:ext cx="178512" cy="19322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4381586" y="4136248"/>
            <a:ext cx="178512" cy="19322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6573719" y="4136248"/>
            <a:ext cx="178512" cy="19322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18124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4MTk1OTY3ODM4ZTg3ZDU5ZmNiYWExM2RhNTY4NDAifQ=="/>
</p:tagLst>
</file>

<file path=ppt/theme/theme1.xml><?xml version="1.0" encoding="utf-8"?>
<a:theme xmlns:a="http://schemas.openxmlformats.org/drawingml/2006/main" name="默认设计模板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全屏显示(4:3)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k killer.</cp:lastModifiedBy>
  <cp:revision>10</cp:revision>
  <dcterms:created xsi:type="dcterms:W3CDTF">2022-11-09T06:57:00Z</dcterms:created>
  <dcterms:modified xsi:type="dcterms:W3CDTF">2022-11-25T05:40:32Z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00C7B5907ABC47A6B1C884A24083AD10</vt:lpwstr>
  </property>
</Properties>
</file>