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495" y="42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6371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3081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325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1088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87966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752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2444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6347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812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6246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041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759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978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9771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5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7" r:id="rId13"/>
    <p:sldLayoutId id="2147483666" r:id="rId14"/>
    <p:sldLayoutId id="2147483651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>
            <a:extLst>
              <a:ext uri="{FF2B5EF4-FFF2-40B4-BE49-F238E27FC236}">
                <a16:creationId xmlns:a16="http://schemas.microsoft.com/office/drawing/2014/main" id="{4A90CC5B-4CC7-04E0-7820-D1F7330581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7500" b="-241"/>
          <a:stretch/>
        </p:blipFill>
        <p:spPr>
          <a:xfrm>
            <a:off x="1626754" y="2020007"/>
            <a:ext cx="5890491" cy="144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3" name="img_16777215" descr="1.png">
            <a:extLst>
              <a:ext uri="{FF2B5EF4-FFF2-40B4-BE49-F238E27FC236}">
                <a16:creationId xmlns:a16="http://schemas.microsoft.com/office/drawing/2014/main" id="{FDA26E7F-760D-6013-0703-73EF238B03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9961" r="67686" b="-1"/>
          <a:stretch/>
        </p:blipFill>
        <p:spPr>
          <a:xfrm>
            <a:off x="2203946" y="3460007"/>
            <a:ext cx="4736105" cy="72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72" r="1660"/>
          <a:stretch/>
        </p:blipFill>
        <p:spPr>
          <a:xfrm>
            <a:off x="540000" y="1700807"/>
            <a:ext cx="8496496" cy="341873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7059272" y="3125362"/>
            <a:ext cx="178512" cy="2001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7059272" y="3697170"/>
            <a:ext cx="178512" cy="2001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7059273" y="4268979"/>
            <a:ext cx="185653" cy="2001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7066414" y="4847935"/>
            <a:ext cx="171371" cy="20013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52" r="1660"/>
          <a:stretch/>
        </p:blipFill>
        <p:spPr>
          <a:xfrm>
            <a:off x="540000" y="1700807"/>
            <a:ext cx="8496496" cy="212798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4295901" y="2526142"/>
            <a:ext cx="706909" cy="30776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952826" y="3184625"/>
            <a:ext cx="506975" cy="4366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10" r="2494"/>
          <a:stretch/>
        </p:blipFill>
        <p:spPr>
          <a:xfrm>
            <a:off x="540000" y="1700808"/>
            <a:ext cx="8424488" cy="205078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4288761" y="2304730"/>
            <a:ext cx="556958" cy="3151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5888232" y="2304730"/>
            <a:ext cx="556958" cy="3151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7430579" y="2304730"/>
            <a:ext cx="564099" cy="31515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353025" y="2992350"/>
            <a:ext cx="221355" cy="45841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045322" y="2999512"/>
            <a:ext cx="221355" cy="45841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7487702" y="2985187"/>
            <a:ext cx="221355" cy="4655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0000" y="1667251"/>
            <a:ext cx="8640000" cy="272663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361157" y="4136248"/>
            <a:ext cx="178512" cy="1932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381586" y="4136248"/>
            <a:ext cx="178512" cy="1932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6573719" y="4136248"/>
            <a:ext cx="178512" cy="19322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12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默认设计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全屏显示(4:3)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k killer.</cp:lastModifiedBy>
  <cp:revision>10</cp:revision>
  <dcterms:created xsi:type="dcterms:W3CDTF">2022-11-09T06:57:00Z</dcterms:created>
  <dcterms:modified xsi:type="dcterms:W3CDTF">2022-11-25T05:40:32Z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00C7B5907ABC47A6B1C884A24083AD10</vt:lpwstr>
  </property>
</Properties>
</file>