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54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777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43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627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8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6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88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19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982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11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59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339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68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27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0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075BBE0-D6E7-229D-EA2D-C0CBE8738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501" b="33038"/>
          <a:stretch/>
        </p:blipFill>
        <p:spPr>
          <a:xfrm>
            <a:off x="2267744" y="3462265"/>
            <a:ext cx="4339063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D7A7F85-FE9F-7F9A-B19A-4C51A89D8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628800"/>
            <a:ext cx="8640000" cy="296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2652" y="3643165"/>
            <a:ext cx="321322" cy="20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6305" y="3643165"/>
            <a:ext cx="178512" cy="20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4288" y="3643165"/>
            <a:ext cx="178512" cy="20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5330" y="4371765"/>
            <a:ext cx="299900" cy="17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9379" y="4371765"/>
            <a:ext cx="299900" cy="17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007" y="4371765"/>
            <a:ext cx="292760" cy="17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2983" y="4371765"/>
            <a:ext cx="299900" cy="17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92751" y="4371765"/>
            <a:ext cx="299900" cy="17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4" r="2494"/>
          <a:stretch/>
        </p:blipFill>
        <p:spPr>
          <a:xfrm>
            <a:off x="540000" y="1700808"/>
            <a:ext cx="8424488" cy="225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5719" y="1967975"/>
            <a:ext cx="299900" cy="19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3785" y="2497823"/>
            <a:ext cx="271339" cy="3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0926" y="2590904"/>
            <a:ext cx="257057" cy="3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9984" y="2490664"/>
            <a:ext cx="292760" cy="2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9504" y="2683986"/>
            <a:ext cx="299900" cy="3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8281" y="3579000"/>
            <a:ext cx="307041" cy="2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7604" y="3579000"/>
            <a:ext cx="314182" cy="200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191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486" y="3121832"/>
            <a:ext cx="314182" cy="19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1983" y="3121832"/>
            <a:ext cx="314182" cy="19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4478" y="3121832"/>
            <a:ext cx="307041" cy="19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6974" y="3121832"/>
            <a:ext cx="307041" cy="19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470" y="3121832"/>
            <a:ext cx="314182" cy="19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>
            <a:extLst>
              <a:ext uri="{FF2B5EF4-FFF2-40B4-BE49-F238E27FC236}">
                <a16:creationId xmlns:a16="http://schemas.microsoft.com/office/drawing/2014/main" id="{C1FA6CF5-48CE-1272-41C0-875771D98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3" r="4162" b="-1"/>
          <a:stretch/>
        </p:blipFill>
        <p:spPr>
          <a:xfrm>
            <a:off x="755128" y="3789040"/>
            <a:ext cx="8280408" cy="136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6AC7F36-D732-5A20-36C8-C7AF29E88AE0}"/>
              </a:ext>
            </a:extLst>
          </p:cNvPr>
          <p:cNvSpPr/>
          <p:nvPr/>
        </p:nvSpPr>
        <p:spPr bwMode="white">
          <a:xfrm>
            <a:off x="1376351" y="4807997"/>
            <a:ext cx="428429" cy="20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7A6C4BDC-3F11-705B-5C77-72C152A47D23}"/>
              </a:ext>
            </a:extLst>
          </p:cNvPr>
          <p:cNvSpPr/>
          <p:nvPr/>
        </p:nvSpPr>
        <p:spPr bwMode="white">
          <a:xfrm>
            <a:off x="2583095" y="4807997"/>
            <a:ext cx="314182" cy="20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43738DFC-8306-9599-EFCF-F7C0713E9467}"/>
              </a:ext>
            </a:extLst>
          </p:cNvPr>
          <p:cNvSpPr/>
          <p:nvPr/>
        </p:nvSpPr>
        <p:spPr bwMode="white">
          <a:xfrm>
            <a:off x="3675591" y="4807997"/>
            <a:ext cx="307041" cy="19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110FC18A-5396-6E4F-E9CB-D2AC4FA5EC2F}"/>
              </a:ext>
            </a:extLst>
          </p:cNvPr>
          <p:cNvSpPr/>
          <p:nvPr/>
        </p:nvSpPr>
        <p:spPr bwMode="white">
          <a:xfrm>
            <a:off x="4768087" y="4807997"/>
            <a:ext cx="321322" cy="20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718122FD-4099-ADAA-A414-2A3243A70C34}"/>
              </a:ext>
            </a:extLst>
          </p:cNvPr>
          <p:cNvSpPr/>
          <p:nvPr/>
        </p:nvSpPr>
        <p:spPr bwMode="white">
          <a:xfrm>
            <a:off x="5860582" y="4807997"/>
            <a:ext cx="314182" cy="20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327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00594" y="4265155"/>
            <a:ext cx="292760" cy="221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8627" y="4250866"/>
            <a:ext cx="271339" cy="25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151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