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878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956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314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478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878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38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562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457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59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224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222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746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426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956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698FD4EB-9710-8F36-0769-6F4529E0B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664" b="39131"/>
          <a:stretch/>
        </p:blipFill>
        <p:spPr>
          <a:xfrm>
            <a:off x="755576" y="3474273"/>
            <a:ext cx="7920000" cy="62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3D32DD91-7F4E-BF4B-AA60-54E297425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203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1A05D84-882F-5E0D-D93A-963E2F16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640000" cy="2759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E765C4C-1107-AF18-1943-BF5DAFCC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640000" cy="29074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140968"/>
            <a:ext cx="8640000" cy="205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5942" y="4893880"/>
            <a:ext cx="335603" cy="21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0768" y="4893880"/>
            <a:ext cx="335603" cy="21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9874" y="4893880"/>
            <a:ext cx="456992" cy="21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F92421-DF8D-8965-28B5-6121BAC36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8640000" cy="166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810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