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54386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954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3949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693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286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5639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23901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80981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1881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46911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80598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143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50909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4861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135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5" r:id="rId14"/>
    <p:sldLayoutId id="214748365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6990CD9F-8FB7-F890-3C11-30A7C2FFB6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826" b="36268"/>
          <a:stretch/>
        </p:blipFill>
        <p:spPr>
          <a:xfrm>
            <a:off x="2195736" y="3402371"/>
            <a:ext cx="4610868" cy="7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B933A4D0-5B85-D472-EE81-491D4863CA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839" t="2548" r="57500" b="26386"/>
          <a:stretch/>
        </p:blipFill>
        <p:spPr>
          <a:xfrm>
            <a:off x="1692000" y="2022265"/>
            <a:ext cx="5760000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59" r="3327"/>
          <a:stretch/>
        </p:blipFill>
        <p:spPr>
          <a:xfrm>
            <a:off x="540000" y="1700808"/>
            <a:ext cx="8352480" cy="34650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32628" y="4257242"/>
            <a:ext cx="178512" cy="200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53553" y="4257242"/>
            <a:ext cx="185653" cy="200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38942" y="4257242"/>
            <a:ext cx="185653" cy="200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74149" y="4257242"/>
            <a:ext cx="178512" cy="200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88033" y="4257242"/>
            <a:ext cx="185653" cy="200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16099" y="4257242"/>
            <a:ext cx="178512" cy="200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68066" y="4800997"/>
            <a:ext cx="314182" cy="200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74380" y="4800997"/>
            <a:ext cx="321322" cy="200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316330" y="4800997"/>
            <a:ext cx="328463" cy="200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89" r="2494" b="-1"/>
          <a:stretch/>
        </p:blipFill>
        <p:spPr>
          <a:xfrm>
            <a:off x="540000" y="1700808"/>
            <a:ext cx="8424488" cy="2571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32595" y="3112975"/>
            <a:ext cx="6833454" cy="594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53" r="2494"/>
          <a:stretch/>
        </p:blipFill>
        <p:spPr>
          <a:xfrm>
            <a:off x="540000" y="1700808"/>
            <a:ext cx="8424488" cy="3154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88000" y="4383716"/>
            <a:ext cx="271339" cy="257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1667250"/>
            <a:ext cx="8640000" cy="27619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53884" y="3348727"/>
            <a:ext cx="278479" cy="314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39140" y="3541918"/>
            <a:ext cx="278479" cy="121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10413" y="3448900"/>
            <a:ext cx="278479" cy="214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74281" y="3448900"/>
            <a:ext cx="278479" cy="214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52694" y="3541918"/>
            <a:ext cx="278479" cy="121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30843" y="3348727"/>
            <a:ext cx="278479" cy="314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32496" y="4157267"/>
            <a:ext cx="185653" cy="207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346214" y="4157267"/>
            <a:ext cx="307041" cy="207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95636" y="4157267"/>
            <a:ext cx="299900" cy="207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866479" y="4157267"/>
            <a:ext cx="335603" cy="207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2862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11</cp:revision>
  <dcterms:created xsi:type="dcterms:W3CDTF">2022-11-09T06:57:00Z</dcterms:created>
  <dcterms:modified xsi:type="dcterms:W3CDTF">2022-11-27T14:36:40Z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