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7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393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509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261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629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580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304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946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260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063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931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847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351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17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408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CDE2313D-33A1-AC3B-8D67-21224A60C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63351" b="35729"/>
          <a:stretch/>
        </p:blipFill>
        <p:spPr>
          <a:xfrm>
            <a:off x="1852000" y="3460113"/>
            <a:ext cx="5440000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6810539E-0147-01E9-2578-2A3E2CC2C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9" t="2548" r="57500" b="26386"/>
          <a:stretch/>
        </p:blipFill>
        <p:spPr>
          <a:xfrm>
            <a:off x="1692000" y="2022265"/>
            <a:ext cx="576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276938"/>
            <a:ext cx="7211339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5">
            <a:extLst>
              <a:ext uri="{FF2B5EF4-FFF2-40B4-BE49-F238E27FC236}">
                <a16:creationId xmlns:a16="http://schemas.microsoft.com/office/drawing/2014/main" id="{62B6A847-1611-2666-1979-135269287626}"/>
              </a:ext>
            </a:extLst>
          </p:cNvPr>
          <p:cNvSpPr/>
          <p:nvPr/>
        </p:nvSpPr>
        <p:spPr bwMode="white">
          <a:xfrm>
            <a:off x="1043608" y="2348880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5">
            <a:extLst>
              <a:ext uri="{FF2B5EF4-FFF2-40B4-BE49-F238E27FC236}">
                <a16:creationId xmlns:a16="http://schemas.microsoft.com/office/drawing/2014/main" id="{911F3C8B-B311-AED4-18C4-C6529945E873}"/>
              </a:ext>
            </a:extLst>
          </p:cNvPr>
          <p:cNvSpPr/>
          <p:nvPr/>
        </p:nvSpPr>
        <p:spPr bwMode="white">
          <a:xfrm>
            <a:off x="1393109" y="2356191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5">
            <a:extLst>
              <a:ext uri="{FF2B5EF4-FFF2-40B4-BE49-F238E27FC236}">
                <a16:creationId xmlns:a16="http://schemas.microsoft.com/office/drawing/2014/main" id="{96ECF776-F056-7201-2055-175538CC93D3}"/>
              </a:ext>
            </a:extLst>
          </p:cNvPr>
          <p:cNvSpPr/>
          <p:nvPr/>
        </p:nvSpPr>
        <p:spPr bwMode="white">
          <a:xfrm>
            <a:off x="1691680" y="2348880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5">
            <a:extLst>
              <a:ext uri="{FF2B5EF4-FFF2-40B4-BE49-F238E27FC236}">
                <a16:creationId xmlns:a16="http://schemas.microsoft.com/office/drawing/2014/main" id="{AD38FD73-3D05-B868-F886-968A97D64420}"/>
              </a:ext>
            </a:extLst>
          </p:cNvPr>
          <p:cNvSpPr/>
          <p:nvPr/>
        </p:nvSpPr>
        <p:spPr bwMode="white">
          <a:xfrm>
            <a:off x="2041181" y="2348880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5">
            <a:extLst>
              <a:ext uri="{FF2B5EF4-FFF2-40B4-BE49-F238E27FC236}">
                <a16:creationId xmlns:a16="http://schemas.microsoft.com/office/drawing/2014/main" id="{0228CCD1-C5C2-9BFC-B829-E7F7BBA29B25}"/>
              </a:ext>
            </a:extLst>
          </p:cNvPr>
          <p:cNvSpPr/>
          <p:nvPr/>
        </p:nvSpPr>
        <p:spPr bwMode="white">
          <a:xfrm>
            <a:off x="2987824" y="2348880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5">
            <a:extLst>
              <a:ext uri="{FF2B5EF4-FFF2-40B4-BE49-F238E27FC236}">
                <a16:creationId xmlns:a16="http://schemas.microsoft.com/office/drawing/2014/main" id="{915DC149-79ED-2F7F-35FC-4AF8C7C59627}"/>
              </a:ext>
            </a:extLst>
          </p:cNvPr>
          <p:cNvSpPr/>
          <p:nvPr/>
        </p:nvSpPr>
        <p:spPr bwMode="white">
          <a:xfrm>
            <a:off x="3339207" y="2356191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5">
            <a:extLst>
              <a:ext uri="{FF2B5EF4-FFF2-40B4-BE49-F238E27FC236}">
                <a16:creationId xmlns:a16="http://schemas.microsoft.com/office/drawing/2014/main" id="{F5091E2A-AAAB-1436-04CB-125D7FC52149}"/>
              </a:ext>
            </a:extLst>
          </p:cNvPr>
          <p:cNvSpPr/>
          <p:nvPr/>
        </p:nvSpPr>
        <p:spPr bwMode="white">
          <a:xfrm>
            <a:off x="3609490" y="2341569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5">
            <a:extLst>
              <a:ext uri="{FF2B5EF4-FFF2-40B4-BE49-F238E27FC236}">
                <a16:creationId xmlns:a16="http://schemas.microsoft.com/office/drawing/2014/main" id="{B3F159A2-75EE-EBB0-B4B5-874626B08687}"/>
              </a:ext>
            </a:extLst>
          </p:cNvPr>
          <p:cNvSpPr/>
          <p:nvPr/>
        </p:nvSpPr>
        <p:spPr bwMode="white">
          <a:xfrm>
            <a:off x="3986869" y="2339848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5">
            <a:extLst>
              <a:ext uri="{FF2B5EF4-FFF2-40B4-BE49-F238E27FC236}">
                <a16:creationId xmlns:a16="http://schemas.microsoft.com/office/drawing/2014/main" id="{261E15D3-667B-5305-D35B-28075935AD9E}"/>
              </a:ext>
            </a:extLst>
          </p:cNvPr>
          <p:cNvSpPr/>
          <p:nvPr/>
        </p:nvSpPr>
        <p:spPr bwMode="white">
          <a:xfrm>
            <a:off x="999833" y="2654803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5">
            <a:extLst>
              <a:ext uri="{FF2B5EF4-FFF2-40B4-BE49-F238E27FC236}">
                <a16:creationId xmlns:a16="http://schemas.microsoft.com/office/drawing/2014/main" id="{32B70D83-26BE-48A2-C784-D9D179C3D2C3}"/>
              </a:ext>
            </a:extLst>
          </p:cNvPr>
          <p:cNvSpPr/>
          <p:nvPr/>
        </p:nvSpPr>
        <p:spPr bwMode="white">
          <a:xfrm>
            <a:off x="1368257" y="2654803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5">
            <a:extLst>
              <a:ext uri="{FF2B5EF4-FFF2-40B4-BE49-F238E27FC236}">
                <a16:creationId xmlns:a16="http://schemas.microsoft.com/office/drawing/2014/main" id="{BE9EE097-2982-86B6-A0E4-300904F91D61}"/>
              </a:ext>
            </a:extLst>
          </p:cNvPr>
          <p:cNvSpPr/>
          <p:nvPr/>
        </p:nvSpPr>
        <p:spPr bwMode="white">
          <a:xfrm>
            <a:off x="1679717" y="2654803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5" name="Rectangle 5">
            <a:extLst>
              <a:ext uri="{FF2B5EF4-FFF2-40B4-BE49-F238E27FC236}">
                <a16:creationId xmlns:a16="http://schemas.microsoft.com/office/drawing/2014/main" id="{919D916E-9954-0408-7F40-E3FD5AE222F8}"/>
              </a:ext>
            </a:extLst>
          </p:cNvPr>
          <p:cNvSpPr/>
          <p:nvPr/>
        </p:nvSpPr>
        <p:spPr bwMode="white">
          <a:xfrm>
            <a:off x="2352328" y="2654803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6" name="Rectangle 5">
            <a:extLst>
              <a:ext uri="{FF2B5EF4-FFF2-40B4-BE49-F238E27FC236}">
                <a16:creationId xmlns:a16="http://schemas.microsoft.com/office/drawing/2014/main" id="{C30E2CF6-76CF-84AA-06D6-9501700D6AE9}"/>
              </a:ext>
            </a:extLst>
          </p:cNvPr>
          <p:cNvSpPr/>
          <p:nvPr/>
        </p:nvSpPr>
        <p:spPr bwMode="white">
          <a:xfrm>
            <a:off x="2663788" y="2664816"/>
            <a:ext cx="251485" cy="213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7" name="Rectangle 5">
            <a:extLst>
              <a:ext uri="{FF2B5EF4-FFF2-40B4-BE49-F238E27FC236}">
                <a16:creationId xmlns:a16="http://schemas.microsoft.com/office/drawing/2014/main" id="{D7E9DAB9-BAF5-F5DA-9B4B-FE48B69AE041}"/>
              </a:ext>
            </a:extLst>
          </p:cNvPr>
          <p:cNvSpPr/>
          <p:nvPr/>
        </p:nvSpPr>
        <p:spPr bwMode="white">
          <a:xfrm>
            <a:off x="3284019" y="2650496"/>
            <a:ext cx="275677" cy="23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8" name="Rectangle 5">
            <a:extLst>
              <a:ext uri="{FF2B5EF4-FFF2-40B4-BE49-F238E27FC236}">
                <a16:creationId xmlns:a16="http://schemas.microsoft.com/office/drawing/2014/main" id="{72DE6BCD-F9B5-86D5-A031-0536F7DE6A3F}"/>
              </a:ext>
            </a:extLst>
          </p:cNvPr>
          <p:cNvSpPr/>
          <p:nvPr/>
        </p:nvSpPr>
        <p:spPr bwMode="white">
          <a:xfrm>
            <a:off x="3655132" y="2676824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9" name="Rectangle 5">
            <a:extLst>
              <a:ext uri="{FF2B5EF4-FFF2-40B4-BE49-F238E27FC236}">
                <a16:creationId xmlns:a16="http://schemas.microsoft.com/office/drawing/2014/main" id="{FD55A975-39C5-D1B9-3D05-FF9B5863115C}"/>
              </a:ext>
            </a:extLst>
          </p:cNvPr>
          <p:cNvSpPr/>
          <p:nvPr/>
        </p:nvSpPr>
        <p:spPr bwMode="white">
          <a:xfrm>
            <a:off x="3978866" y="2676824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0" name="Rectangle 5">
            <a:extLst>
              <a:ext uri="{FF2B5EF4-FFF2-40B4-BE49-F238E27FC236}">
                <a16:creationId xmlns:a16="http://schemas.microsoft.com/office/drawing/2014/main" id="{15C67168-EDB6-EABF-92D0-663A354EA9B3}"/>
              </a:ext>
            </a:extLst>
          </p:cNvPr>
          <p:cNvSpPr/>
          <p:nvPr/>
        </p:nvSpPr>
        <p:spPr bwMode="white">
          <a:xfrm>
            <a:off x="1007604" y="2980045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" name="Rectangle 5">
            <a:extLst>
              <a:ext uri="{FF2B5EF4-FFF2-40B4-BE49-F238E27FC236}">
                <a16:creationId xmlns:a16="http://schemas.microsoft.com/office/drawing/2014/main" id="{262B1A75-2D3E-79AA-8114-9FB8A608A7E2}"/>
              </a:ext>
            </a:extLst>
          </p:cNvPr>
          <p:cNvSpPr/>
          <p:nvPr/>
        </p:nvSpPr>
        <p:spPr bwMode="white">
          <a:xfrm>
            <a:off x="1357105" y="2960726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2" name="Rectangle 5">
            <a:extLst>
              <a:ext uri="{FF2B5EF4-FFF2-40B4-BE49-F238E27FC236}">
                <a16:creationId xmlns:a16="http://schemas.microsoft.com/office/drawing/2014/main" id="{0E1E2C53-F3D1-1500-8E1E-C157A34CBFA6}"/>
              </a:ext>
            </a:extLst>
          </p:cNvPr>
          <p:cNvSpPr/>
          <p:nvPr/>
        </p:nvSpPr>
        <p:spPr bwMode="white">
          <a:xfrm>
            <a:off x="2005177" y="2992052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3" name="Rectangle 5">
            <a:extLst>
              <a:ext uri="{FF2B5EF4-FFF2-40B4-BE49-F238E27FC236}">
                <a16:creationId xmlns:a16="http://schemas.microsoft.com/office/drawing/2014/main" id="{45A2DBFE-07D1-CA7F-A31A-4D1F134CC2DA}"/>
              </a:ext>
            </a:extLst>
          </p:cNvPr>
          <p:cNvSpPr/>
          <p:nvPr/>
        </p:nvSpPr>
        <p:spPr bwMode="white">
          <a:xfrm>
            <a:off x="2352328" y="2992052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4" name="Rectangle 5">
            <a:extLst>
              <a:ext uri="{FF2B5EF4-FFF2-40B4-BE49-F238E27FC236}">
                <a16:creationId xmlns:a16="http://schemas.microsoft.com/office/drawing/2014/main" id="{509F8CE7-4174-899F-8D07-86E9634C5042}"/>
              </a:ext>
            </a:extLst>
          </p:cNvPr>
          <p:cNvSpPr/>
          <p:nvPr/>
        </p:nvSpPr>
        <p:spPr bwMode="white">
          <a:xfrm>
            <a:off x="2671529" y="2960726"/>
            <a:ext cx="243974" cy="25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5" name="Rectangle 5">
            <a:extLst>
              <a:ext uri="{FF2B5EF4-FFF2-40B4-BE49-F238E27FC236}">
                <a16:creationId xmlns:a16="http://schemas.microsoft.com/office/drawing/2014/main" id="{6AB65742-815A-6074-0579-A123E0078394}"/>
              </a:ext>
            </a:extLst>
          </p:cNvPr>
          <p:cNvSpPr/>
          <p:nvPr/>
        </p:nvSpPr>
        <p:spPr bwMode="white">
          <a:xfrm>
            <a:off x="2987824" y="2960726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6" name="Rectangle 5">
            <a:extLst>
              <a:ext uri="{FF2B5EF4-FFF2-40B4-BE49-F238E27FC236}">
                <a16:creationId xmlns:a16="http://schemas.microsoft.com/office/drawing/2014/main" id="{0DF7F5EA-6B4F-60E8-1577-E89424DAAAFF}"/>
              </a:ext>
            </a:extLst>
          </p:cNvPr>
          <p:cNvSpPr/>
          <p:nvPr/>
        </p:nvSpPr>
        <p:spPr bwMode="white">
          <a:xfrm>
            <a:off x="3654176" y="2977128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7" name="Rectangle 5">
            <a:extLst>
              <a:ext uri="{FF2B5EF4-FFF2-40B4-BE49-F238E27FC236}">
                <a16:creationId xmlns:a16="http://schemas.microsoft.com/office/drawing/2014/main" id="{918BBC64-29F1-9E0E-1ED8-85A344EFC4CB}"/>
              </a:ext>
            </a:extLst>
          </p:cNvPr>
          <p:cNvSpPr/>
          <p:nvPr/>
        </p:nvSpPr>
        <p:spPr bwMode="white">
          <a:xfrm>
            <a:off x="3940935" y="2981459"/>
            <a:ext cx="256600" cy="233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8" name="Rectangle 5">
            <a:extLst>
              <a:ext uri="{FF2B5EF4-FFF2-40B4-BE49-F238E27FC236}">
                <a16:creationId xmlns:a16="http://schemas.microsoft.com/office/drawing/2014/main" id="{7A5FEFAE-E488-E9BD-25D1-4F83592A4377}"/>
              </a:ext>
            </a:extLst>
          </p:cNvPr>
          <p:cNvSpPr/>
          <p:nvPr/>
        </p:nvSpPr>
        <p:spPr bwMode="white">
          <a:xfrm>
            <a:off x="1016914" y="3303972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9" name="Rectangle 5">
            <a:extLst>
              <a:ext uri="{FF2B5EF4-FFF2-40B4-BE49-F238E27FC236}">
                <a16:creationId xmlns:a16="http://schemas.microsoft.com/office/drawing/2014/main" id="{1613E620-96B0-5305-B336-038BF23BC8B1}"/>
              </a:ext>
            </a:extLst>
          </p:cNvPr>
          <p:cNvSpPr/>
          <p:nvPr/>
        </p:nvSpPr>
        <p:spPr bwMode="white">
          <a:xfrm>
            <a:off x="1679717" y="3317332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0" name="Rectangle 5">
            <a:extLst>
              <a:ext uri="{FF2B5EF4-FFF2-40B4-BE49-F238E27FC236}">
                <a16:creationId xmlns:a16="http://schemas.microsoft.com/office/drawing/2014/main" id="{90E9AD2B-8238-AE29-B1E5-F34768FADDDB}"/>
              </a:ext>
            </a:extLst>
          </p:cNvPr>
          <p:cNvSpPr/>
          <p:nvPr/>
        </p:nvSpPr>
        <p:spPr bwMode="white">
          <a:xfrm>
            <a:off x="2014487" y="3315536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1" name="Rectangle 5">
            <a:extLst>
              <a:ext uri="{FF2B5EF4-FFF2-40B4-BE49-F238E27FC236}">
                <a16:creationId xmlns:a16="http://schemas.microsoft.com/office/drawing/2014/main" id="{3C75563B-06F5-D64D-4F6D-920FC1D1E1D2}"/>
              </a:ext>
            </a:extLst>
          </p:cNvPr>
          <p:cNvSpPr/>
          <p:nvPr/>
        </p:nvSpPr>
        <p:spPr bwMode="white">
          <a:xfrm>
            <a:off x="2349257" y="3329301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2" name="Rectangle 5">
            <a:extLst>
              <a:ext uri="{FF2B5EF4-FFF2-40B4-BE49-F238E27FC236}">
                <a16:creationId xmlns:a16="http://schemas.microsoft.com/office/drawing/2014/main" id="{E23FB0FD-AE04-5AA7-C377-E7678A2AB850}"/>
              </a:ext>
            </a:extLst>
          </p:cNvPr>
          <p:cNvSpPr/>
          <p:nvPr/>
        </p:nvSpPr>
        <p:spPr bwMode="white">
          <a:xfrm>
            <a:off x="2663788" y="3315536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3" name="Rectangle 5">
            <a:extLst>
              <a:ext uri="{FF2B5EF4-FFF2-40B4-BE49-F238E27FC236}">
                <a16:creationId xmlns:a16="http://schemas.microsoft.com/office/drawing/2014/main" id="{7215F894-FC28-0547-7FF5-581F301C1E62}"/>
              </a:ext>
            </a:extLst>
          </p:cNvPr>
          <p:cNvSpPr/>
          <p:nvPr/>
        </p:nvSpPr>
        <p:spPr bwMode="white">
          <a:xfrm>
            <a:off x="2998558" y="3344676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4" name="Rectangle 5">
            <a:extLst>
              <a:ext uri="{FF2B5EF4-FFF2-40B4-BE49-F238E27FC236}">
                <a16:creationId xmlns:a16="http://schemas.microsoft.com/office/drawing/2014/main" id="{9A22A438-037E-9618-BEE0-297B87D6787D}"/>
              </a:ext>
            </a:extLst>
          </p:cNvPr>
          <p:cNvSpPr/>
          <p:nvPr/>
        </p:nvSpPr>
        <p:spPr bwMode="white">
          <a:xfrm>
            <a:off x="3312133" y="3344675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5" name="Rectangle 5">
            <a:extLst>
              <a:ext uri="{FF2B5EF4-FFF2-40B4-BE49-F238E27FC236}">
                <a16:creationId xmlns:a16="http://schemas.microsoft.com/office/drawing/2014/main" id="{C3DBC5A1-D47E-C739-D18C-4174F9D9EA35}"/>
              </a:ext>
            </a:extLst>
          </p:cNvPr>
          <p:cNvSpPr/>
          <p:nvPr/>
        </p:nvSpPr>
        <p:spPr bwMode="white">
          <a:xfrm>
            <a:off x="3973424" y="3329301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6" name="Rectangle 5">
            <a:extLst>
              <a:ext uri="{FF2B5EF4-FFF2-40B4-BE49-F238E27FC236}">
                <a16:creationId xmlns:a16="http://schemas.microsoft.com/office/drawing/2014/main" id="{03989E8C-8C4D-51FD-3FBF-61B67D1D2BF0}"/>
              </a:ext>
            </a:extLst>
          </p:cNvPr>
          <p:cNvSpPr/>
          <p:nvPr/>
        </p:nvSpPr>
        <p:spPr bwMode="white">
          <a:xfrm>
            <a:off x="1321645" y="3601450"/>
            <a:ext cx="237102" cy="29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7" name="Rectangle 5">
            <a:extLst>
              <a:ext uri="{FF2B5EF4-FFF2-40B4-BE49-F238E27FC236}">
                <a16:creationId xmlns:a16="http://schemas.microsoft.com/office/drawing/2014/main" id="{8C14F626-EBCC-E782-A646-80F57D8291E3}"/>
              </a:ext>
            </a:extLst>
          </p:cNvPr>
          <p:cNvSpPr/>
          <p:nvPr/>
        </p:nvSpPr>
        <p:spPr bwMode="white">
          <a:xfrm>
            <a:off x="1670602" y="3642615"/>
            <a:ext cx="237102" cy="242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8" name="Rectangle 5">
            <a:extLst>
              <a:ext uri="{FF2B5EF4-FFF2-40B4-BE49-F238E27FC236}">
                <a16:creationId xmlns:a16="http://schemas.microsoft.com/office/drawing/2014/main" id="{216758D1-06D2-6C56-79D5-9705C19710CB}"/>
              </a:ext>
            </a:extLst>
          </p:cNvPr>
          <p:cNvSpPr/>
          <p:nvPr/>
        </p:nvSpPr>
        <p:spPr bwMode="white">
          <a:xfrm>
            <a:off x="2005177" y="3644012"/>
            <a:ext cx="216024" cy="22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9" name="Rectangle 5">
            <a:extLst>
              <a:ext uri="{FF2B5EF4-FFF2-40B4-BE49-F238E27FC236}">
                <a16:creationId xmlns:a16="http://schemas.microsoft.com/office/drawing/2014/main" id="{8C81BC0A-97A5-7878-1FC6-3C2844738455}"/>
              </a:ext>
            </a:extLst>
          </p:cNvPr>
          <p:cNvSpPr/>
          <p:nvPr/>
        </p:nvSpPr>
        <p:spPr bwMode="white">
          <a:xfrm>
            <a:off x="2318674" y="3642615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0" name="Rectangle 5">
            <a:extLst>
              <a:ext uri="{FF2B5EF4-FFF2-40B4-BE49-F238E27FC236}">
                <a16:creationId xmlns:a16="http://schemas.microsoft.com/office/drawing/2014/main" id="{AB93A830-B522-1727-8BD2-BB6AD2BD080E}"/>
              </a:ext>
            </a:extLst>
          </p:cNvPr>
          <p:cNvSpPr/>
          <p:nvPr/>
        </p:nvSpPr>
        <p:spPr bwMode="white">
          <a:xfrm>
            <a:off x="2634556" y="3630687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1" name="Rectangle 5">
            <a:extLst>
              <a:ext uri="{FF2B5EF4-FFF2-40B4-BE49-F238E27FC236}">
                <a16:creationId xmlns:a16="http://schemas.microsoft.com/office/drawing/2014/main" id="{5B058F77-1528-9CB3-A7FC-6770C461E974}"/>
              </a:ext>
            </a:extLst>
          </p:cNvPr>
          <p:cNvSpPr/>
          <p:nvPr/>
        </p:nvSpPr>
        <p:spPr bwMode="white">
          <a:xfrm>
            <a:off x="2963097" y="3660934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2" name="Rectangle 5">
            <a:extLst>
              <a:ext uri="{FF2B5EF4-FFF2-40B4-BE49-F238E27FC236}">
                <a16:creationId xmlns:a16="http://schemas.microsoft.com/office/drawing/2014/main" id="{42C24A8A-6EE7-2433-F5F8-AB2C795AD9FA}"/>
              </a:ext>
            </a:extLst>
          </p:cNvPr>
          <p:cNvSpPr/>
          <p:nvPr/>
        </p:nvSpPr>
        <p:spPr bwMode="white">
          <a:xfrm>
            <a:off x="3312849" y="3638979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3" name="Rectangle 5">
            <a:extLst>
              <a:ext uri="{FF2B5EF4-FFF2-40B4-BE49-F238E27FC236}">
                <a16:creationId xmlns:a16="http://schemas.microsoft.com/office/drawing/2014/main" id="{EF9A9F0A-783C-D4F8-EF5E-828620B71685}"/>
              </a:ext>
            </a:extLst>
          </p:cNvPr>
          <p:cNvSpPr/>
          <p:nvPr/>
        </p:nvSpPr>
        <p:spPr bwMode="white">
          <a:xfrm>
            <a:off x="3620116" y="3627898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4" name="Rectangle 5">
            <a:extLst>
              <a:ext uri="{FF2B5EF4-FFF2-40B4-BE49-F238E27FC236}">
                <a16:creationId xmlns:a16="http://schemas.microsoft.com/office/drawing/2014/main" id="{6A0E8E6D-8A63-AF02-CF74-3FE7F23DEB84}"/>
              </a:ext>
            </a:extLst>
          </p:cNvPr>
          <p:cNvSpPr/>
          <p:nvPr/>
        </p:nvSpPr>
        <p:spPr bwMode="white">
          <a:xfrm>
            <a:off x="1311764" y="3963357"/>
            <a:ext cx="286070" cy="23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5" name="Rectangle 5">
            <a:extLst>
              <a:ext uri="{FF2B5EF4-FFF2-40B4-BE49-F238E27FC236}">
                <a16:creationId xmlns:a16="http://schemas.microsoft.com/office/drawing/2014/main" id="{43095127-F4AB-25B2-737C-57342F30455F}"/>
              </a:ext>
            </a:extLst>
          </p:cNvPr>
          <p:cNvSpPr/>
          <p:nvPr/>
        </p:nvSpPr>
        <p:spPr bwMode="white">
          <a:xfrm>
            <a:off x="1661986" y="3979861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6" name="Rectangle 5">
            <a:extLst>
              <a:ext uri="{FF2B5EF4-FFF2-40B4-BE49-F238E27FC236}">
                <a16:creationId xmlns:a16="http://schemas.microsoft.com/office/drawing/2014/main" id="{B601A863-9686-9E5C-61E7-C4B3E6B80F47}"/>
              </a:ext>
            </a:extLst>
          </p:cNvPr>
          <p:cNvSpPr/>
          <p:nvPr/>
        </p:nvSpPr>
        <p:spPr bwMode="white">
          <a:xfrm>
            <a:off x="1987446" y="3955509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8" name="Rectangle 5">
            <a:extLst>
              <a:ext uri="{FF2B5EF4-FFF2-40B4-BE49-F238E27FC236}">
                <a16:creationId xmlns:a16="http://schemas.microsoft.com/office/drawing/2014/main" id="{98C843B3-D8F7-B426-F88C-5A667F57B908}"/>
              </a:ext>
            </a:extLst>
          </p:cNvPr>
          <p:cNvSpPr/>
          <p:nvPr/>
        </p:nvSpPr>
        <p:spPr bwMode="white">
          <a:xfrm>
            <a:off x="2634556" y="3955509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9" name="Rectangle 5">
            <a:extLst>
              <a:ext uri="{FF2B5EF4-FFF2-40B4-BE49-F238E27FC236}">
                <a16:creationId xmlns:a16="http://schemas.microsoft.com/office/drawing/2014/main" id="{C83EBDF9-B506-7BA1-E976-B64F0280E1CE}"/>
              </a:ext>
            </a:extLst>
          </p:cNvPr>
          <p:cNvSpPr/>
          <p:nvPr/>
        </p:nvSpPr>
        <p:spPr bwMode="white">
          <a:xfrm>
            <a:off x="2970093" y="3979861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0" name="Rectangle 5">
            <a:extLst>
              <a:ext uri="{FF2B5EF4-FFF2-40B4-BE49-F238E27FC236}">
                <a16:creationId xmlns:a16="http://schemas.microsoft.com/office/drawing/2014/main" id="{14420154-DE28-3F3B-4056-26A81957F771}"/>
              </a:ext>
            </a:extLst>
          </p:cNvPr>
          <p:cNvSpPr/>
          <p:nvPr/>
        </p:nvSpPr>
        <p:spPr bwMode="white">
          <a:xfrm>
            <a:off x="3294402" y="3934146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1" name="Rectangle 5">
            <a:extLst>
              <a:ext uri="{FF2B5EF4-FFF2-40B4-BE49-F238E27FC236}">
                <a16:creationId xmlns:a16="http://schemas.microsoft.com/office/drawing/2014/main" id="{A6927BAE-8306-F37A-75CD-2525865A56A0}"/>
              </a:ext>
            </a:extLst>
          </p:cNvPr>
          <p:cNvSpPr/>
          <p:nvPr/>
        </p:nvSpPr>
        <p:spPr bwMode="white">
          <a:xfrm>
            <a:off x="3654176" y="3944221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2" name="Rectangle 5">
            <a:extLst>
              <a:ext uri="{FF2B5EF4-FFF2-40B4-BE49-F238E27FC236}">
                <a16:creationId xmlns:a16="http://schemas.microsoft.com/office/drawing/2014/main" id="{464BD64B-4D30-F2F6-3475-8002AFB99B5D}"/>
              </a:ext>
            </a:extLst>
          </p:cNvPr>
          <p:cNvSpPr/>
          <p:nvPr/>
        </p:nvSpPr>
        <p:spPr bwMode="white">
          <a:xfrm>
            <a:off x="989873" y="4312776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3" name="Rectangle 5">
            <a:extLst>
              <a:ext uri="{FF2B5EF4-FFF2-40B4-BE49-F238E27FC236}">
                <a16:creationId xmlns:a16="http://schemas.microsoft.com/office/drawing/2014/main" id="{4F9F59E6-9235-75B2-64F8-B460BAA8B339}"/>
              </a:ext>
            </a:extLst>
          </p:cNvPr>
          <p:cNvSpPr/>
          <p:nvPr/>
        </p:nvSpPr>
        <p:spPr bwMode="white">
          <a:xfrm>
            <a:off x="1662191" y="4319477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4" name="Rectangle 5">
            <a:extLst>
              <a:ext uri="{FF2B5EF4-FFF2-40B4-BE49-F238E27FC236}">
                <a16:creationId xmlns:a16="http://schemas.microsoft.com/office/drawing/2014/main" id="{CE6DADE7-B56B-3A78-FA99-451540659364}"/>
              </a:ext>
            </a:extLst>
          </p:cNvPr>
          <p:cNvSpPr/>
          <p:nvPr/>
        </p:nvSpPr>
        <p:spPr bwMode="white">
          <a:xfrm>
            <a:off x="2007993" y="4319477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5" name="Rectangle 5">
            <a:extLst>
              <a:ext uri="{FF2B5EF4-FFF2-40B4-BE49-F238E27FC236}">
                <a16:creationId xmlns:a16="http://schemas.microsoft.com/office/drawing/2014/main" id="{D2B41823-5182-EFF4-7420-B966B9159096}"/>
              </a:ext>
            </a:extLst>
          </p:cNvPr>
          <p:cNvSpPr/>
          <p:nvPr/>
        </p:nvSpPr>
        <p:spPr bwMode="white">
          <a:xfrm>
            <a:off x="2331526" y="4284102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6" name="Rectangle 5">
            <a:extLst>
              <a:ext uri="{FF2B5EF4-FFF2-40B4-BE49-F238E27FC236}">
                <a16:creationId xmlns:a16="http://schemas.microsoft.com/office/drawing/2014/main" id="{D3C88926-EC05-C3CD-3D4F-A3330573EA6C}"/>
              </a:ext>
            </a:extLst>
          </p:cNvPr>
          <p:cNvSpPr/>
          <p:nvPr/>
        </p:nvSpPr>
        <p:spPr bwMode="white">
          <a:xfrm>
            <a:off x="2655059" y="4256001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7" name="Rectangle 5">
            <a:extLst>
              <a:ext uri="{FF2B5EF4-FFF2-40B4-BE49-F238E27FC236}">
                <a16:creationId xmlns:a16="http://schemas.microsoft.com/office/drawing/2014/main" id="{6E8486BE-01F2-9595-2520-02419D2B61B2}"/>
              </a:ext>
            </a:extLst>
          </p:cNvPr>
          <p:cNvSpPr/>
          <p:nvPr/>
        </p:nvSpPr>
        <p:spPr bwMode="white">
          <a:xfrm>
            <a:off x="2933651" y="4284102"/>
            <a:ext cx="298661" cy="27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8" name="Rectangle 5">
            <a:extLst>
              <a:ext uri="{FF2B5EF4-FFF2-40B4-BE49-F238E27FC236}">
                <a16:creationId xmlns:a16="http://schemas.microsoft.com/office/drawing/2014/main" id="{1C32C31A-8CF9-0F75-222F-83DD2992D03A}"/>
              </a:ext>
            </a:extLst>
          </p:cNvPr>
          <p:cNvSpPr/>
          <p:nvPr/>
        </p:nvSpPr>
        <p:spPr bwMode="white">
          <a:xfrm>
            <a:off x="3284019" y="4319477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9" name="Rectangle 5">
            <a:extLst>
              <a:ext uri="{FF2B5EF4-FFF2-40B4-BE49-F238E27FC236}">
                <a16:creationId xmlns:a16="http://schemas.microsoft.com/office/drawing/2014/main" id="{4EF5BFBB-14C6-8197-B66D-18C8F9F633A4}"/>
              </a:ext>
            </a:extLst>
          </p:cNvPr>
          <p:cNvSpPr/>
          <p:nvPr/>
        </p:nvSpPr>
        <p:spPr bwMode="white">
          <a:xfrm>
            <a:off x="3955693" y="4284102"/>
            <a:ext cx="27559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0" name="Rectangle 5">
            <a:extLst>
              <a:ext uri="{FF2B5EF4-FFF2-40B4-BE49-F238E27FC236}">
                <a16:creationId xmlns:a16="http://schemas.microsoft.com/office/drawing/2014/main" id="{6CBB4EDF-353B-33AC-EA58-75129A582356}"/>
              </a:ext>
            </a:extLst>
          </p:cNvPr>
          <p:cNvSpPr/>
          <p:nvPr/>
        </p:nvSpPr>
        <p:spPr bwMode="white">
          <a:xfrm>
            <a:off x="1019730" y="4588963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1" name="Rectangle 5">
            <a:extLst>
              <a:ext uri="{FF2B5EF4-FFF2-40B4-BE49-F238E27FC236}">
                <a16:creationId xmlns:a16="http://schemas.microsoft.com/office/drawing/2014/main" id="{453081E8-587C-72FB-F688-B8BC69934F55}"/>
              </a:ext>
            </a:extLst>
          </p:cNvPr>
          <p:cNvSpPr/>
          <p:nvPr/>
        </p:nvSpPr>
        <p:spPr bwMode="white">
          <a:xfrm>
            <a:off x="1321644" y="4645906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2" name="Rectangle 5">
            <a:extLst>
              <a:ext uri="{FF2B5EF4-FFF2-40B4-BE49-F238E27FC236}">
                <a16:creationId xmlns:a16="http://schemas.microsoft.com/office/drawing/2014/main" id="{105C046A-E690-5A92-97D3-42749962054B}"/>
              </a:ext>
            </a:extLst>
          </p:cNvPr>
          <p:cNvSpPr/>
          <p:nvPr/>
        </p:nvSpPr>
        <p:spPr bwMode="white">
          <a:xfrm>
            <a:off x="1975883" y="4621493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3" name="Rectangle 5">
            <a:extLst>
              <a:ext uri="{FF2B5EF4-FFF2-40B4-BE49-F238E27FC236}">
                <a16:creationId xmlns:a16="http://schemas.microsoft.com/office/drawing/2014/main" id="{FD746DCC-1FFC-D424-C4B8-DE543934380E}"/>
              </a:ext>
            </a:extLst>
          </p:cNvPr>
          <p:cNvSpPr/>
          <p:nvPr/>
        </p:nvSpPr>
        <p:spPr bwMode="white">
          <a:xfrm>
            <a:off x="2319500" y="4621493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4" name="Rectangle 5">
            <a:extLst>
              <a:ext uri="{FF2B5EF4-FFF2-40B4-BE49-F238E27FC236}">
                <a16:creationId xmlns:a16="http://schemas.microsoft.com/office/drawing/2014/main" id="{176DEAF0-DD18-5998-E6CF-6B2C2DC38EA3}"/>
              </a:ext>
            </a:extLst>
          </p:cNvPr>
          <p:cNvSpPr/>
          <p:nvPr/>
        </p:nvSpPr>
        <p:spPr bwMode="white">
          <a:xfrm>
            <a:off x="2655058" y="4631969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5" name="Rectangle 5">
            <a:extLst>
              <a:ext uri="{FF2B5EF4-FFF2-40B4-BE49-F238E27FC236}">
                <a16:creationId xmlns:a16="http://schemas.microsoft.com/office/drawing/2014/main" id="{0DCAAB90-B84B-02D0-09DE-5083CB9DF13B}"/>
              </a:ext>
            </a:extLst>
          </p:cNvPr>
          <p:cNvSpPr/>
          <p:nvPr/>
        </p:nvSpPr>
        <p:spPr bwMode="white">
          <a:xfrm>
            <a:off x="2303083" y="3963358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6" name="Rectangle 5">
            <a:extLst>
              <a:ext uri="{FF2B5EF4-FFF2-40B4-BE49-F238E27FC236}">
                <a16:creationId xmlns:a16="http://schemas.microsoft.com/office/drawing/2014/main" id="{1BD4D7C1-AAF3-7EBC-E8E4-EDD0F7DC548B}"/>
              </a:ext>
            </a:extLst>
          </p:cNvPr>
          <p:cNvSpPr/>
          <p:nvPr/>
        </p:nvSpPr>
        <p:spPr bwMode="white">
          <a:xfrm>
            <a:off x="2980827" y="4645906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7" name="Rectangle 5">
            <a:extLst>
              <a:ext uri="{FF2B5EF4-FFF2-40B4-BE49-F238E27FC236}">
                <a16:creationId xmlns:a16="http://schemas.microsoft.com/office/drawing/2014/main" id="{8E65DE59-4628-75FA-505F-14F1DF296638}"/>
              </a:ext>
            </a:extLst>
          </p:cNvPr>
          <p:cNvSpPr/>
          <p:nvPr/>
        </p:nvSpPr>
        <p:spPr bwMode="white">
          <a:xfrm>
            <a:off x="3636445" y="4629710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8" name="Rectangle 5">
            <a:extLst>
              <a:ext uri="{FF2B5EF4-FFF2-40B4-BE49-F238E27FC236}">
                <a16:creationId xmlns:a16="http://schemas.microsoft.com/office/drawing/2014/main" id="{2B5039DE-BE48-058F-AE09-39F86A0D9244}"/>
              </a:ext>
            </a:extLst>
          </p:cNvPr>
          <p:cNvSpPr/>
          <p:nvPr/>
        </p:nvSpPr>
        <p:spPr bwMode="white">
          <a:xfrm>
            <a:off x="3955693" y="4645906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9" name="Rectangle 5">
            <a:extLst>
              <a:ext uri="{FF2B5EF4-FFF2-40B4-BE49-F238E27FC236}">
                <a16:creationId xmlns:a16="http://schemas.microsoft.com/office/drawing/2014/main" id="{2A464FDA-9611-90BC-9326-9441D9AB5FB6}"/>
              </a:ext>
            </a:extLst>
          </p:cNvPr>
          <p:cNvSpPr/>
          <p:nvPr/>
        </p:nvSpPr>
        <p:spPr bwMode="white">
          <a:xfrm>
            <a:off x="971299" y="4954857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0" name="Rectangle 5">
            <a:extLst>
              <a:ext uri="{FF2B5EF4-FFF2-40B4-BE49-F238E27FC236}">
                <a16:creationId xmlns:a16="http://schemas.microsoft.com/office/drawing/2014/main" id="{6450BD47-515A-748D-6279-248FE47AC0E7}"/>
              </a:ext>
            </a:extLst>
          </p:cNvPr>
          <p:cNvSpPr/>
          <p:nvPr/>
        </p:nvSpPr>
        <p:spPr bwMode="white">
          <a:xfrm>
            <a:off x="1332796" y="4953727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1" name="Rectangle 5">
            <a:extLst>
              <a:ext uri="{FF2B5EF4-FFF2-40B4-BE49-F238E27FC236}">
                <a16:creationId xmlns:a16="http://schemas.microsoft.com/office/drawing/2014/main" id="{415B99E9-83C7-CA2A-4813-D18FDE253159}"/>
              </a:ext>
            </a:extLst>
          </p:cNvPr>
          <p:cNvSpPr/>
          <p:nvPr/>
        </p:nvSpPr>
        <p:spPr bwMode="white">
          <a:xfrm>
            <a:off x="1673949" y="4959840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2" name="Rectangle 5">
            <a:extLst>
              <a:ext uri="{FF2B5EF4-FFF2-40B4-BE49-F238E27FC236}">
                <a16:creationId xmlns:a16="http://schemas.microsoft.com/office/drawing/2014/main" id="{82706F40-FF8F-FA77-DCF2-29F691DE9B34}"/>
              </a:ext>
            </a:extLst>
          </p:cNvPr>
          <p:cNvSpPr/>
          <p:nvPr/>
        </p:nvSpPr>
        <p:spPr bwMode="white">
          <a:xfrm>
            <a:off x="2296510" y="4940520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3" name="Rectangle 5">
            <a:extLst>
              <a:ext uri="{FF2B5EF4-FFF2-40B4-BE49-F238E27FC236}">
                <a16:creationId xmlns:a16="http://schemas.microsoft.com/office/drawing/2014/main" id="{BCF6FCAD-9E1D-B2CE-D51E-FCC4C5AC7B95}"/>
              </a:ext>
            </a:extLst>
          </p:cNvPr>
          <p:cNvSpPr/>
          <p:nvPr/>
        </p:nvSpPr>
        <p:spPr bwMode="white">
          <a:xfrm>
            <a:off x="2651618" y="4936012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4" name="Rectangle 5">
            <a:extLst>
              <a:ext uri="{FF2B5EF4-FFF2-40B4-BE49-F238E27FC236}">
                <a16:creationId xmlns:a16="http://schemas.microsoft.com/office/drawing/2014/main" id="{F3106FFF-286C-754C-E002-918A4AE8B82E}"/>
              </a:ext>
            </a:extLst>
          </p:cNvPr>
          <p:cNvSpPr/>
          <p:nvPr/>
        </p:nvSpPr>
        <p:spPr bwMode="white">
          <a:xfrm>
            <a:off x="3301724" y="4954857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5" name="Rectangle 5">
            <a:extLst>
              <a:ext uri="{FF2B5EF4-FFF2-40B4-BE49-F238E27FC236}">
                <a16:creationId xmlns:a16="http://schemas.microsoft.com/office/drawing/2014/main" id="{93EEEEF2-C5F5-DD31-29C3-C9BFEA96CFF2}"/>
              </a:ext>
            </a:extLst>
          </p:cNvPr>
          <p:cNvSpPr/>
          <p:nvPr/>
        </p:nvSpPr>
        <p:spPr bwMode="white">
          <a:xfrm>
            <a:off x="3636445" y="4947268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6" name="Rectangle 5">
            <a:extLst>
              <a:ext uri="{FF2B5EF4-FFF2-40B4-BE49-F238E27FC236}">
                <a16:creationId xmlns:a16="http://schemas.microsoft.com/office/drawing/2014/main" id="{947337A4-2871-A375-C7DF-D832030601C9}"/>
              </a:ext>
            </a:extLst>
          </p:cNvPr>
          <p:cNvSpPr/>
          <p:nvPr/>
        </p:nvSpPr>
        <p:spPr bwMode="white">
          <a:xfrm>
            <a:off x="3971166" y="4936012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7" name="Rectangle 5">
            <a:extLst>
              <a:ext uri="{FF2B5EF4-FFF2-40B4-BE49-F238E27FC236}">
                <a16:creationId xmlns:a16="http://schemas.microsoft.com/office/drawing/2014/main" id="{32E9935D-16B8-B4B1-04B3-2FF542414491}"/>
              </a:ext>
            </a:extLst>
          </p:cNvPr>
          <p:cNvSpPr/>
          <p:nvPr/>
        </p:nvSpPr>
        <p:spPr bwMode="white">
          <a:xfrm>
            <a:off x="1005130" y="5241910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8" name="Rectangle 5">
            <a:extLst>
              <a:ext uri="{FF2B5EF4-FFF2-40B4-BE49-F238E27FC236}">
                <a16:creationId xmlns:a16="http://schemas.microsoft.com/office/drawing/2014/main" id="{D3035839-9D49-299B-9318-2063FA6990C6}"/>
              </a:ext>
            </a:extLst>
          </p:cNvPr>
          <p:cNvSpPr/>
          <p:nvPr/>
        </p:nvSpPr>
        <p:spPr bwMode="white">
          <a:xfrm>
            <a:off x="1321644" y="5257158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9" name="Rectangle 5">
            <a:extLst>
              <a:ext uri="{FF2B5EF4-FFF2-40B4-BE49-F238E27FC236}">
                <a16:creationId xmlns:a16="http://schemas.microsoft.com/office/drawing/2014/main" id="{0287E25B-65BC-3BFD-EA27-51C85A02A26E}"/>
              </a:ext>
            </a:extLst>
          </p:cNvPr>
          <p:cNvSpPr/>
          <p:nvPr/>
        </p:nvSpPr>
        <p:spPr bwMode="white">
          <a:xfrm>
            <a:off x="1673948" y="5267869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0" name="Rectangle 5">
            <a:extLst>
              <a:ext uri="{FF2B5EF4-FFF2-40B4-BE49-F238E27FC236}">
                <a16:creationId xmlns:a16="http://schemas.microsoft.com/office/drawing/2014/main" id="{9166906C-699B-E50E-2954-82229D0AFA1A}"/>
              </a:ext>
            </a:extLst>
          </p:cNvPr>
          <p:cNvSpPr/>
          <p:nvPr/>
        </p:nvSpPr>
        <p:spPr bwMode="white">
          <a:xfrm>
            <a:off x="1987446" y="5288712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1" name="Rectangle 5">
            <a:extLst>
              <a:ext uri="{FF2B5EF4-FFF2-40B4-BE49-F238E27FC236}">
                <a16:creationId xmlns:a16="http://schemas.microsoft.com/office/drawing/2014/main" id="{58E049E2-6361-D707-FF52-98E0483A8A6F}"/>
              </a:ext>
            </a:extLst>
          </p:cNvPr>
          <p:cNvSpPr/>
          <p:nvPr/>
        </p:nvSpPr>
        <p:spPr bwMode="white">
          <a:xfrm>
            <a:off x="2954778" y="5288712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2" name="Rectangle 5">
            <a:extLst>
              <a:ext uri="{FF2B5EF4-FFF2-40B4-BE49-F238E27FC236}">
                <a16:creationId xmlns:a16="http://schemas.microsoft.com/office/drawing/2014/main" id="{CB5E9CA7-9040-586B-6154-2735B37BC0C1}"/>
              </a:ext>
            </a:extLst>
          </p:cNvPr>
          <p:cNvSpPr/>
          <p:nvPr/>
        </p:nvSpPr>
        <p:spPr bwMode="white">
          <a:xfrm>
            <a:off x="3311479" y="5250741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3" name="Rectangle 5">
            <a:extLst>
              <a:ext uri="{FF2B5EF4-FFF2-40B4-BE49-F238E27FC236}">
                <a16:creationId xmlns:a16="http://schemas.microsoft.com/office/drawing/2014/main" id="{DF6A7186-A96E-1591-A2F3-C722867CF460}"/>
              </a:ext>
            </a:extLst>
          </p:cNvPr>
          <p:cNvSpPr/>
          <p:nvPr/>
        </p:nvSpPr>
        <p:spPr bwMode="white">
          <a:xfrm>
            <a:off x="3633005" y="5262567"/>
            <a:ext cx="251485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4" name="Rectangle 5">
            <a:extLst>
              <a:ext uri="{FF2B5EF4-FFF2-40B4-BE49-F238E27FC236}">
                <a16:creationId xmlns:a16="http://schemas.microsoft.com/office/drawing/2014/main" id="{2289F7F4-58A8-50FE-3576-5A4C82DDA485}"/>
              </a:ext>
            </a:extLst>
          </p:cNvPr>
          <p:cNvSpPr/>
          <p:nvPr/>
        </p:nvSpPr>
        <p:spPr bwMode="white">
          <a:xfrm>
            <a:off x="3937963" y="5297816"/>
            <a:ext cx="293325" cy="24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5" name="Rectangle 5">
            <a:extLst>
              <a:ext uri="{FF2B5EF4-FFF2-40B4-BE49-F238E27FC236}">
                <a16:creationId xmlns:a16="http://schemas.microsoft.com/office/drawing/2014/main" id="{D6C9014C-7D8F-4D2E-BB2B-B118BA9972E8}"/>
              </a:ext>
            </a:extLst>
          </p:cNvPr>
          <p:cNvSpPr/>
          <p:nvPr/>
        </p:nvSpPr>
        <p:spPr bwMode="white">
          <a:xfrm>
            <a:off x="6732240" y="3403322"/>
            <a:ext cx="660035" cy="3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6" name="Rectangle 5">
            <a:extLst>
              <a:ext uri="{FF2B5EF4-FFF2-40B4-BE49-F238E27FC236}">
                <a16:creationId xmlns:a16="http://schemas.microsoft.com/office/drawing/2014/main" id="{66DB0E85-4E8F-4DD2-88AC-7F09AF8942DE}"/>
              </a:ext>
            </a:extLst>
          </p:cNvPr>
          <p:cNvSpPr/>
          <p:nvPr/>
        </p:nvSpPr>
        <p:spPr bwMode="white">
          <a:xfrm>
            <a:off x="6802702" y="3812735"/>
            <a:ext cx="353852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7" name="Rectangle 5">
            <a:extLst>
              <a:ext uri="{FF2B5EF4-FFF2-40B4-BE49-F238E27FC236}">
                <a16:creationId xmlns:a16="http://schemas.microsoft.com/office/drawing/2014/main" id="{871BC2AB-44BC-D56B-4C92-8D68CC083F23}"/>
              </a:ext>
            </a:extLst>
          </p:cNvPr>
          <p:cNvSpPr/>
          <p:nvPr/>
        </p:nvSpPr>
        <p:spPr bwMode="white">
          <a:xfrm>
            <a:off x="6367364" y="4159429"/>
            <a:ext cx="353852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8" name="Rectangle 5">
            <a:extLst>
              <a:ext uri="{FF2B5EF4-FFF2-40B4-BE49-F238E27FC236}">
                <a16:creationId xmlns:a16="http://schemas.microsoft.com/office/drawing/2014/main" id="{5DD9DFB3-E709-9045-7AEF-0FEB2BCDD293}"/>
              </a:ext>
            </a:extLst>
          </p:cNvPr>
          <p:cNvSpPr/>
          <p:nvPr/>
        </p:nvSpPr>
        <p:spPr bwMode="white">
          <a:xfrm>
            <a:off x="5790053" y="4564201"/>
            <a:ext cx="353852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9" name="Rectangle 5">
            <a:extLst>
              <a:ext uri="{FF2B5EF4-FFF2-40B4-BE49-F238E27FC236}">
                <a16:creationId xmlns:a16="http://schemas.microsoft.com/office/drawing/2014/main" id="{4DEDE003-E9E4-76D1-EA0D-0A50086CEBE4}"/>
              </a:ext>
            </a:extLst>
          </p:cNvPr>
          <p:cNvSpPr/>
          <p:nvPr/>
        </p:nvSpPr>
        <p:spPr bwMode="white">
          <a:xfrm>
            <a:off x="5646483" y="4953727"/>
            <a:ext cx="353852" cy="24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0" name="Rectangle 5">
            <a:extLst>
              <a:ext uri="{FF2B5EF4-FFF2-40B4-BE49-F238E27FC236}">
                <a16:creationId xmlns:a16="http://schemas.microsoft.com/office/drawing/2014/main" id="{51FDD515-6DE7-D8F5-8666-13F95107FFA4}"/>
              </a:ext>
            </a:extLst>
          </p:cNvPr>
          <p:cNvSpPr/>
          <p:nvPr/>
        </p:nvSpPr>
        <p:spPr bwMode="white">
          <a:xfrm>
            <a:off x="6721216" y="4895553"/>
            <a:ext cx="515080" cy="35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208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1" grpId="0" animBg="1"/>
      <p:bldP spid="35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1"/>
            <a:ext cx="8640000" cy="185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4926" y="2332215"/>
            <a:ext cx="299900" cy="1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8943" y="2332215"/>
            <a:ext cx="299900" cy="1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4380" y="2339365"/>
            <a:ext cx="271339" cy="171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5537" y="2332215"/>
            <a:ext cx="299900" cy="17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0710" y="2339365"/>
            <a:ext cx="307041" cy="171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66149" y="2339365"/>
            <a:ext cx="299900" cy="17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38943" y="2968579"/>
            <a:ext cx="292760" cy="1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4380" y="2968579"/>
            <a:ext cx="271339" cy="1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95537" y="2968579"/>
            <a:ext cx="292760" cy="1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09554" y="2968579"/>
            <a:ext cx="292760" cy="1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30711" y="2968579"/>
            <a:ext cx="292760" cy="1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1" r="2494"/>
          <a:stretch/>
        </p:blipFill>
        <p:spPr>
          <a:xfrm>
            <a:off x="540000" y="1700808"/>
            <a:ext cx="8424488" cy="325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67141" y="3017144"/>
            <a:ext cx="335603" cy="20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5389" y="3274267"/>
            <a:ext cx="192793" cy="1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8082" y="3274267"/>
            <a:ext cx="185653" cy="1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9272" y="3259982"/>
            <a:ext cx="328463" cy="20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44660" y="3259983"/>
            <a:ext cx="328463" cy="21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81257" y="3524247"/>
            <a:ext cx="335603" cy="1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0959" y="3752801"/>
            <a:ext cx="314182" cy="20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39537" y="4259904"/>
            <a:ext cx="335603" cy="20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46346" y="4259904"/>
            <a:ext cx="328463" cy="20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44991" y="4267047"/>
            <a:ext cx="328463" cy="1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51967" y="4259905"/>
            <a:ext cx="335603" cy="21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37521" y="4259905"/>
            <a:ext cx="335603" cy="21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374447" y="4495600"/>
            <a:ext cx="335603" cy="21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8" r="2494"/>
          <a:stretch/>
        </p:blipFill>
        <p:spPr>
          <a:xfrm>
            <a:off x="540000" y="1700808"/>
            <a:ext cx="8424488" cy="185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2496" y="2139064"/>
            <a:ext cx="335603" cy="21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6017" y="2131916"/>
            <a:ext cx="321322" cy="20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6694" y="2153361"/>
            <a:ext cx="335603" cy="20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0645" y="2153361"/>
            <a:ext cx="335603" cy="20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107" y="2618027"/>
            <a:ext cx="335603" cy="20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2496" y="2618027"/>
            <a:ext cx="335603" cy="21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39042" y="2618027"/>
            <a:ext cx="335603" cy="21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31570" y="2618027"/>
            <a:ext cx="328463" cy="21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7950" y="2618027"/>
            <a:ext cx="335603" cy="20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30645" y="2618027"/>
            <a:ext cx="335603" cy="20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4247" y="3132734"/>
            <a:ext cx="328463" cy="20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6942" y="3132734"/>
            <a:ext cx="321322" cy="20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17454" y="3125585"/>
            <a:ext cx="349884" cy="20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59239" y="3125585"/>
            <a:ext cx="464132" cy="20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82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13</cp:revision>
  <dcterms:created xsi:type="dcterms:W3CDTF">2022-11-09T06:57:00Z</dcterms:created>
  <dcterms:modified xsi:type="dcterms:W3CDTF">2022-11-27T14:36:22Z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