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872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79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65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1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307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88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019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952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42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058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550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924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51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22A17D06-9788-F501-AD0D-E807FC3B7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19" b="35991"/>
          <a:stretch/>
        </p:blipFill>
        <p:spPr>
          <a:xfrm>
            <a:off x="1619672" y="3464098"/>
            <a:ext cx="573419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D60C16E-EC6E-E72A-EFB3-230E49B1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65" r="62501" b="-1"/>
          <a:stretch/>
        </p:blipFill>
        <p:spPr>
          <a:xfrm>
            <a:off x="2267744" y="2024098"/>
            <a:ext cx="4740227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9" r="3327" b="1"/>
          <a:stretch/>
        </p:blipFill>
        <p:spPr>
          <a:xfrm>
            <a:off x="540000" y="1700807"/>
            <a:ext cx="8352480" cy="335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0297" y="3967312"/>
            <a:ext cx="3741620" cy="43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8" r="2494" b="1"/>
          <a:stretch/>
        </p:blipFill>
        <p:spPr>
          <a:xfrm>
            <a:off x="540000" y="1700808"/>
            <a:ext cx="8424488" cy="233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7620" y="3425676"/>
            <a:ext cx="321322" cy="278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91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0264" y="3162264"/>
            <a:ext cx="3627371" cy="794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2" r="2494"/>
          <a:stretch/>
        </p:blipFill>
        <p:spPr>
          <a:xfrm>
            <a:off x="540000" y="1700808"/>
            <a:ext cx="8424488" cy="331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24529" y="3459705"/>
            <a:ext cx="3791603" cy="65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972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