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52" r:id="rId1"/>
  </p:sldMasterIdLst>
  <p:sldIdLst>
    <p:sldId id="256" r:id="rId2"/>
    <p:sldId id="258" r:id="rId3"/>
    <p:sldId id="263" r:id="rId4"/>
    <p:sldId id="264" r:id="rId5"/>
    <p:sldId id="265" r:id="rId6"/>
    <p:sldId id="266" r:id="rId7"/>
    <p:sldId id="267" r:id="rId8"/>
  </p:sldIdLst>
  <p:sldSz cx="9144000" cy="6858000" type="screen4x3"/>
  <p:notesSz cx="6858000" cy="9144000"/>
  <p:custDataLst>
    <p:tags r:id="rId9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5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74" d="100"/>
          <a:sy n="74" d="100"/>
        </p:scale>
        <p:origin x="495" y="42"/>
      </p:cViewPr>
      <p:guideLst>
        <p:guide orient="horz" pos="2165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356223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3662897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1187872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135677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标题幻灯片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702372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642608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0242936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5266370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8620664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11/24/2022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3338772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11/24/2022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0081448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11/24/2022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6588440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4141165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7210867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11/24/2022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0397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  <p:sldLayoutId id="2147483664" r:id="rId12"/>
    <p:sldLayoutId id="2147483666" r:id="rId13"/>
    <p:sldLayoutId id="2147483665" r:id="rId14"/>
    <p:sldLayoutId id="2147483651" r:id="rId15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>
            <a:extLst>
              <a:ext uri="{FF2B5EF4-FFF2-40B4-BE49-F238E27FC236}">
                <a16:creationId xmlns:a16="http://schemas.microsoft.com/office/drawing/2014/main" id="{706B813F-FA64-7FF4-DB12-0D90715E598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-4065" r="62501" b="-1"/>
          <a:stretch/>
        </p:blipFill>
        <p:spPr>
          <a:xfrm>
            <a:off x="2267744" y="2024098"/>
            <a:ext cx="4740227" cy="144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 descr="1.png">
            <a:extLst>
              <a:ext uri="{FF2B5EF4-FFF2-40B4-BE49-F238E27FC236}">
                <a16:creationId xmlns:a16="http://schemas.microsoft.com/office/drawing/2014/main" id="{AEA35AFB-A54D-95E3-3742-BCD1087CE30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" t="26275" r="63992" b="38830"/>
          <a:stretch/>
        </p:blipFill>
        <p:spPr>
          <a:xfrm>
            <a:off x="1691644" y="3573016"/>
            <a:ext cx="5760711" cy="72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303" r="1660"/>
          <a:stretch/>
        </p:blipFill>
        <p:spPr>
          <a:xfrm>
            <a:off x="540000" y="1700808"/>
            <a:ext cx="8496496" cy="254158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460463" y="2804605"/>
            <a:ext cx="1163900" cy="12661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-1625" r="3327" b="1"/>
          <a:stretch/>
        </p:blipFill>
        <p:spPr>
          <a:xfrm>
            <a:off x="540000" y="1628800"/>
            <a:ext cx="8352480" cy="240446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495834" y="2860978"/>
            <a:ext cx="2706248" cy="5718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328" r="2494"/>
          <a:stretch/>
        </p:blipFill>
        <p:spPr>
          <a:xfrm>
            <a:off x="540000" y="1700808"/>
            <a:ext cx="8424488" cy="249476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052793" y="2752858"/>
            <a:ext cx="1706579" cy="5785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851868" y="2781426"/>
            <a:ext cx="71405" cy="5713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054" r="2494" b="-1"/>
          <a:stretch/>
        </p:blipFill>
        <p:spPr>
          <a:xfrm>
            <a:off x="540000" y="1700808"/>
            <a:ext cx="8424488" cy="315025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4181653" y="3341435"/>
            <a:ext cx="3870149" cy="8299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1450452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heme/theme1.xml><?xml version="1.0" encoding="utf-8"?>
<a:theme xmlns:a="http://schemas.openxmlformats.org/drawingml/2006/main" name="默认设计模板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</TotalTime>
  <Words>0</Words>
  <Application>Microsoft Office PowerPoint</Application>
  <PresentationFormat>全屏显示(4:3)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k killer.</cp:lastModifiedBy>
  <cp:revision>10</cp:revision>
  <dcterms:created xsi:type="dcterms:W3CDTF">2022-11-09T06:57:00Z</dcterms:created>
  <dcterms:modified xsi:type="dcterms:W3CDTF">2022-11-24T15:05:49Z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00C7B5907ABC47A6B1C884A24083AD10</vt:lpwstr>
  </property>
</Properties>
</file>