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155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424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406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043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4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5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310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8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11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3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14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87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716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649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1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A112A236-4676-B8FA-D14A-7675DEF55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3719" b="43454"/>
          <a:stretch/>
        </p:blipFill>
        <p:spPr>
          <a:xfrm>
            <a:off x="1704903" y="3429000"/>
            <a:ext cx="573419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D842AE0-354D-5056-63E1-4D59F96C1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1" y="1667250"/>
            <a:ext cx="8030732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229" y="3195865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560" y="3202511"/>
            <a:ext cx="511046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8528" y="3202511"/>
            <a:ext cx="504410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681" y="3195865"/>
            <a:ext cx="504410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6302" y="3521527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2180" y="3521527"/>
            <a:ext cx="504410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8528" y="3521527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1512" y="3521527"/>
            <a:ext cx="504410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3229" y="3893711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2560" y="3893711"/>
            <a:ext cx="504410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22180" y="3893711"/>
            <a:ext cx="504410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16971" y="4232665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56301" y="4232665"/>
            <a:ext cx="504410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53228" y="4584911"/>
            <a:ext cx="504410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216970" y="4923865"/>
            <a:ext cx="504410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53229" y="4923865"/>
            <a:ext cx="511046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856302" y="4923865"/>
            <a:ext cx="511046" cy="16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16971" y="5289404"/>
            <a:ext cx="511046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4" r="3327"/>
          <a:stretch/>
        </p:blipFill>
        <p:spPr>
          <a:xfrm>
            <a:off x="540000" y="1700808"/>
            <a:ext cx="8352480" cy="2600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421" y="2948681"/>
            <a:ext cx="4277157" cy="572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0529" y="2948682"/>
            <a:ext cx="171371" cy="55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" r="2494"/>
          <a:stretch/>
        </p:blipFill>
        <p:spPr>
          <a:xfrm>
            <a:off x="540000" y="1700808"/>
            <a:ext cx="8424488" cy="168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4942" y="2418334"/>
            <a:ext cx="178512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4347" y="2418334"/>
            <a:ext cx="178512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075" y="2418334"/>
            <a:ext cx="299900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4942" y="2983435"/>
            <a:ext cx="178512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7207" y="2983435"/>
            <a:ext cx="185653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075" y="2983435"/>
            <a:ext cx="292760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4909" y="2983435"/>
            <a:ext cx="178512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6" r="2131"/>
          <a:stretch/>
        </p:blipFill>
        <p:spPr>
          <a:xfrm>
            <a:off x="540000" y="1719330"/>
            <a:ext cx="8455893" cy="296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5438" y="3255119"/>
            <a:ext cx="2077884" cy="26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8297" y="3827324"/>
            <a:ext cx="3206082" cy="26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2447" y="4399529"/>
            <a:ext cx="706909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2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