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32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379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6612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412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236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222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3397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7874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803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2265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425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713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757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444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1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5C3DAE8-94D9-78A2-5F1D-DC21C5DD0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333" y="3490176"/>
            <a:ext cx="5833333" cy="720000"/>
          </a:xfrm>
          <a:prstGeom prst="rect">
            <a:avLst/>
          </a:prstGeom>
        </p:spPr>
      </p:pic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0D9E2745-BC5C-D280-4AB3-F049829C41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045" r="50833"/>
          <a:stretch/>
        </p:blipFill>
        <p:spPr>
          <a:xfrm>
            <a:off x="1907704" y="1887384"/>
            <a:ext cx="6186129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50" r="2494"/>
          <a:stretch/>
        </p:blipFill>
        <p:spPr>
          <a:xfrm>
            <a:off x="540000" y="1700808"/>
            <a:ext cx="8424488" cy="2650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6430" y="3170477"/>
            <a:ext cx="171371" cy="193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60198" y="3163319"/>
            <a:ext cx="178512" cy="207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38248" y="3170477"/>
            <a:ext cx="178512" cy="193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23438" y="3170477"/>
            <a:ext cx="185653" cy="200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96429" y="3807558"/>
            <a:ext cx="178512" cy="200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67339" y="3807558"/>
            <a:ext cx="178512" cy="200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38248" y="3807558"/>
            <a:ext cx="178512" cy="200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23438" y="3807558"/>
            <a:ext cx="178512" cy="200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53" r="3327"/>
          <a:stretch/>
        </p:blipFill>
        <p:spPr>
          <a:xfrm>
            <a:off x="540000" y="1700808"/>
            <a:ext cx="8352480" cy="3904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6661" y="2446205"/>
            <a:ext cx="314182" cy="20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75041" y="2531962"/>
            <a:ext cx="192793" cy="42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96297" y="2446205"/>
            <a:ext cx="199934" cy="20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03174" y="2446206"/>
            <a:ext cx="185653" cy="214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96661" y="3603919"/>
            <a:ext cx="314182" cy="20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75041" y="3696823"/>
            <a:ext cx="192793" cy="35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96297" y="3603919"/>
            <a:ext cx="185653" cy="20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03174" y="3603920"/>
            <a:ext cx="185653" cy="214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596793" y="4618705"/>
            <a:ext cx="2977586" cy="264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046644" y="5226148"/>
            <a:ext cx="199934" cy="20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575041" y="5254735"/>
            <a:ext cx="199934" cy="15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096297" y="5226148"/>
            <a:ext cx="185653" cy="20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846049" y="5226148"/>
            <a:ext cx="285620" cy="20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531537" y="5190416"/>
            <a:ext cx="299900" cy="264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381256" y="5183271"/>
            <a:ext cx="1685157" cy="278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30" r="2494"/>
          <a:stretch/>
        </p:blipFill>
        <p:spPr>
          <a:xfrm>
            <a:off x="540000" y="1700808"/>
            <a:ext cx="8424488" cy="2025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9653" y="2389420"/>
            <a:ext cx="292760" cy="185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03107" y="2389420"/>
            <a:ext cx="285620" cy="185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68199" y="3032939"/>
            <a:ext cx="171371" cy="185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24100" y="3025788"/>
            <a:ext cx="164231" cy="185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9" r="2494"/>
          <a:stretch/>
        </p:blipFill>
        <p:spPr>
          <a:xfrm>
            <a:off x="540000" y="1700808"/>
            <a:ext cx="8424488" cy="3577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46479" y="2689726"/>
            <a:ext cx="185653" cy="21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0346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