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  <p:sldMasterId id="2147483666" r:id="rId2"/>
    <p:sldMasterId id="2147483668" r:id="rId3"/>
  </p:sldMasterIdLst>
  <p:sldIdLst>
    <p:sldId id="256" r:id="rId4"/>
    <p:sldId id="258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8217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967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89371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8087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8477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756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670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46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30463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47412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9026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844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73105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80950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09848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29462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57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51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0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21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6E7927A2-D24A-6A37-E6DE-1DB2E010F7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323" b="28419"/>
          <a:stretch/>
        </p:blipFill>
        <p:spPr>
          <a:xfrm>
            <a:off x="1988199" y="3516017"/>
            <a:ext cx="5167602" cy="7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7D90FC2E-ED85-DA91-B6C3-C3520DCEB8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4045" r="50833"/>
          <a:stretch/>
        </p:blipFill>
        <p:spPr>
          <a:xfrm>
            <a:off x="1907704" y="1887384"/>
            <a:ext cx="6186129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34" r="1660"/>
          <a:stretch/>
        </p:blipFill>
        <p:spPr>
          <a:xfrm>
            <a:off x="540000" y="1700808"/>
            <a:ext cx="8496496" cy="39897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23835" y="2696307"/>
            <a:ext cx="185653" cy="207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58942" y="2696307"/>
            <a:ext cx="178512" cy="207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30743" y="3553854"/>
            <a:ext cx="178512" cy="207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30743" y="4411402"/>
            <a:ext cx="178512" cy="207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59802" y="5268950"/>
            <a:ext cx="192793" cy="214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81057" y="5361851"/>
            <a:ext cx="199934" cy="42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09454" y="5268950"/>
            <a:ext cx="185653" cy="214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16330" y="5268950"/>
            <a:ext cx="178512" cy="214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56" r="2494"/>
          <a:stretch/>
        </p:blipFill>
        <p:spPr>
          <a:xfrm>
            <a:off x="540000" y="1700808"/>
            <a:ext cx="8424488" cy="2270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0959" y="2740345"/>
            <a:ext cx="314182" cy="207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10082" y="2740345"/>
            <a:ext cx="314182" cy="214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59173" y="2747499"/>
            <a:ext cx="178512" cy="200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89488" y="3069427"/>
            <a:ext cx="185653" cy="207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38611" y="3069427"/>
            <a:ext cx="192793" cy="207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59174" y="3069427"/>
            <a:ext cx="185653" cy="207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89488" y="3391355"/>
            <a:ext cx="185653" cy="214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38611" y="3391355"/>
            <a:ext cx="185653" cy="214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359174" y="3391355"/>
            <a:ext cx="185653" cy="214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40" r="827"/>
          <a:stretch/>
        </p:blipFill>
        <p:spPr>
          <a:xfrm>
            <a:off x="540000" y="1700808"/>
            <a:ext cx="8568504" cy="2672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68297" y="3738221"/>
            <a:ext cx="314182" cy="214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39537" y="3831057"/>
            <a:ext cx="199934" cy="42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67934" y="3738221"/>
            <a:ext cx="192793" cy="214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74810" y="3738221"/>
            <a:ext cx="185653" cy="214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09553" y="3738221"/>
            <a:ext cx="314182" cy="214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87933" y="3831057"/>
            <a:ext cx="199934" cy="42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09190" y="3745362"/>
            <a:ext cx="185653" cy="207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16066" y="3745362"/>
            <a:ext cx="185653" cy="214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23" r="2494"/>
          <a:stretch/>
        </p:blipFill>
        <p:spPr>
          <a:xfrm>
            <a:off x="540000" y="1700808"/>
            <a:ext cx="8424488" cy="3244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24000" y="3281097"/>
            <a:ext cx="321322" cy="207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02380" y="3366787"/>
            <a:ext cx="199934" cy="42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23636" y="3273955"/>
            <a:ext cx="185653" cy="214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30512" y="3273955"/>
            <a:ext cx="192793" cy="214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31140" y="4637870"/>
            <a:ext cx="185653" cy="207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7619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默认设计模板</vt:lpstr>
      <vt:lpstr>1_默认设计模板</vt:lpstr>
      <vt:lpstr>2_默认设计模板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11</cp:revision>
  <dcterms:created xsi:type="dcterms:W3CDTF">2022-11-09T06:57:00Z</dcterms:created>
  <dcterms:modified xsi:type="dcterms:W3CDTF">2022-11-27T14:33:18Z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