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6" r:id="rId2"/>
    <p:sldMasterId id="2147483668" r:id="rId3"/>
  </p:sldMasterIdLst>
  <p:sldIdLst>
    <p:sldId id="256" r:id="rId4"/>
    <p:sldId id="258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983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689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950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848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91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11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8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9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388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630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407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914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898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272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151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608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5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2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B30C22F7-952E-5168-0D96-74985209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96" b="36386"/>
          <a:stretch/>
        </p:blipFill>
        <p:spPr>
          <a:xfrm>
            <a:off x="2240442" y="3436938"/>
            <a:ext cx="466311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D57DE9B9-3E20-9597-9420-9CB09EA6C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7733965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2540" y="4643250"/>
            <a:ext cx="281235" cy="18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0269" y="4726450"/>
            <a:ext cx="172576" cy="3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6863" y="4643250"/>
            <a:ext cx="166184" cy="18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5518" y="4643250"/>
            <a:ext cx="166184" cy="19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6695" y="5155250"/>
            <a:ext cx="3023277" cy="21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88821" y="5404850"/>
            <a:ext cx="159792" cy="17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0304" y="5635249"/>
            <a:ext cx="1776894" cy="2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0" r="2494"/>
          <a:stretch/>
        </p:blipFill>
        <p:spPr>
          <a:xfrm>
            <a:off x="540000" y="1700807"/>
            <a:ext cx="8424488" cy="145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9537" y="2312522"/>
            <a:ext cx="178512" cy="20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8842" y="2312522"/>
            <a:ext cx="178512" cy="2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8149" y="2312522"/>
            <a:ext cx="185653" cy="20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4595" y="2312522"/>
            <a:ext cx="185653" cy="20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9537" y="2828740"/>
            <a:ext cx="178512" cy="20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8842" y="2828740"/>
            <a:ext cx="178512" cy="20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38149" y="2835910"/>
            <a:ext cx="178512" cy="19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44595" y="2828740"/>
            <a:ext cx="185653" cy="20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2" r="1660" b="-1"/>
          <a:stretch/>
        </p:blipFill>
        <p:spPr>
          <a:xfrm>
            <a:off x="540000" y="1700808"/>
            <a:ext cx="8496496" cy="159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6777" y="2398655"/>
            <a:ext cx="178512" cy="2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992" y="2398655"/>
            <a:ext cx="185653" cy="2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6347" y="2398655"/>
            <a:ext cx="178512" cy="2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0876" y="2914941"/>
            <a:ext cx="178512" cy="2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7091" y="2914941"/>
            <a:ext cx="185653" cy="2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3306" y="2914941"/>
            <a:ext cx="178512" cy="2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475044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1554" y="4535561"/>
            <a:ext cx="189113" cy="217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2858" y="4570626"/>
            <a:ext cx="196116" cy="154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1167" y="4542575"/>
            <a:ext cx="182108" cy="21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6605" y="4542575"/>
            <a:ext cx="280166" cy="20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1018" y="5061536"/>
            <a:ext cx="280166" cy="20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8355" y="5145692"/>
            <a:ext cx="196116" cy="42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89659" y="5061536"/>
            <a:ext cx="182108" cy="20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1130" y="5061536"/>
            <a:ext cx="196116" cy="20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96521" y="5166731"/>
            <a:ext cx="259154" cy="18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44513" y="5678678"/>
            <a:ext cx="189113" cy="20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42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