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6" r:id="rId2"/>
    <p:sldMasterId id="2147483668" r:id="rId3"/>
  </p:sldMasterIdLst>
  <p:sldIdLst>
    <p:sldId id="256" r:id="rId4"/>
    <p:sldId id="258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184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87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398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06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4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99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49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470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145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567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908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69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76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38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496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3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5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59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14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D35ECB0A-CA3F-DC20-9630-7113CCFF6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10" b="45334"/>
          <a:stretch/>
        </p:blipFill>
        <p:spPr>
          <a:xfrm>
            <a:off x="1633061" y="3417927"/>
            <a:ext cx="5877877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5FF014BC-2941-3F21-5891-860A66578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1" r="2494"/>
          <a:stretch/>
        </p:blipFill>
        <p:spPr>
          <a:xfrm>
            <a:off x="540000" y="1700808"/>
            <a:ext cx="8424488" cy="269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645" y="3205770"/>
            <a:ext cx="185653" cy="20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1140" y="3205769"/>
            <a:ext cx="185653" cy="2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3389" y="3212925"/>
            <a:ext cx="185653" cy="2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4066" y="3949984"/>
            <a:ext cx="192793" cy="2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2479" y="3949984"/>
            <a:ext cx="321322" cy="2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2893" y="3949984"/>
            <a:ext cx="185653" cy="22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16992" y="3957140"/>
            <a:ext cx="135669" cy="20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37488" y="3907048"/>
            <a:ext cx="185653" cy="2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70" r="827"/>
          <a:stretch/>
        </p:blipFill>
        <p:spPr>
          <a:xfrm>
            <a:off x="540000" y="1628800"/>
            <a:ext cx="8568504" cy="306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0761" y="3563722"/>
            <a:ext cx="314182" cy="20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6777" y="3563723"/>
            <a:ext cx="185653" cy="2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3653" y="3563723"/>
            <a:ext cx="185653" cy="2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0545" y="3563722"/>
            <a:ext cx="328463" cy="20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3553" y="4257903"/>
            <a:ext cx="185653" cy="2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9653" y="4257903"/>
            <a:ext cx="328463" cy="20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3653" y="4257903"/>
            <a:ext cx="185653" cy="2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7669" y="4257903"/>
            <a:ext cx="192793" cy="2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3" r="2494"/>
          <a:stretch/>
        </p:blipFill>
        <p:spPr>
          <a:xfrm>
            <a:off x="540000" y="1700807"/>
            <a:ext cx="8424488" cy="1496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6678" y="2324835"/>
            <a:ext cx="185653" cy="20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7405" y="2324835"/>
            <a:ext cx="185653" cy="20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8132" y="2324835"/>
            <a:ext cx="192793" cy="20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8860" y="2324835"/>
            <a:ext cx="185653" cy="20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6678" y="2803728"/>
            <a:ext cx="178512" cy="2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7405" y="2803728"/>
            <a:ext cx="178512" cy="2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8132" y="2796581"/>
            <a:ext cx="185653" cy="20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16000" y="2796581"/>
            <a:ext cx="178512" cy="20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" r="2355"/>
          <a:stretch/>
        </p:blipFill>
        <p:spPr>
          <a:xfrm>
            <a:off x="540000" y="1459295"/>
            <a:ext cx="8436575" cy="252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3B66621A-D867-CEA2-B97F-35940A15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4" r="3327" b="1"/>
          <a:stretch/>
        </p:blipFill>
        <p:spPr>
          <a:xfrm>
            <a:off x="755576" y="4005064"/>
            <a:ext cx="8352480" cy="2462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47B78A6-57C1-9FA2-A252-26E7C05C74CF}"/>
              </a:ext>
            </a:extLst>
          </p:cNvPr>
          <p:cNvSpPr/>
          <p:nvPr/>
        </p:nvSpPr>
        <p:spPr bwMode="white">
          <a:xfrm>
            <a:off x="2362187" y="4615173"/>
            <a:ext cx="321322" cy="21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ECC55747-C6AC-5BEA-EC45-BE14CACF43B8}"/>
              </a:ext>
            </a:extLst>
          </p:cNvPr>
          <p:cNvSpPr/>
          <p:nvPr/>
        </p:nvSpPr>
        <p:spPr bwMode="white">
          <a:xfrm>
            <a:off x="2940567" y="4700996"/>
            <a:ext cx="199934" cy="4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51E8D468-39F2-9431-0F26-E1262EE5DA8F}"/>
              </a:ext>
            </a:extLst>
          </p:cNvPr>
          <p:cNvSpPr/>
          <p:nvPr/>
        </p:nvSpPr>
        <p:spPr bwMode="white">
          <a:xfrm>
            <a:off x="3468965" y="4615173"/>
            <a:ext cx="185653" cy="20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0DAD81F9-F2AD-1224-6F41-4BB6BA04F13E}"/>
              </a:ext>
            </a:extLst>
          </p:cNvPr>
          <p:cNvSpPr/>
          <p:nvPr/>
        </p:nvSpPr>
        <p:spPr bwMode="white">
          <a:xfrm>
            <a:off x="4282981" y="4608021"/>
            <a:ext cx="192793" cy="221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4D3EB442-2F63-E83D-D4DB-72DE12978021}"/>
              </a:ext>
            </a:extLst>
          </p:cNvPr>
          <p:cNvSpPr/>
          <p:nvPr/>
        </p:nvSpPr>
        <p:spPr bwMode="white">
          <a:xfrm>
            <a:off x="2933427" y="5187322"/>
            <a:ext cx="185653" cy="20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0BC02782-4D28-74E3-5452-40E62D723935}"/>
              </a:ext>
            </a:extLst>
          </p:cNvPr>
          <p:cNvSpPr/>
          <p:nvPr/>
        </p:nvSpPr>
        <p:spPr bwMode="white">
          <a:xfrm>
            <a:off x="1391079" y="6109913"/>
            <a:ext cx="3006149" cy="26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318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