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52" r:id="rId1"/>
    <p:sldMasterId id="2147483670" r:id="rId2"/>
    <p:sldMasterId id="2147483672" r:id="rId3"/>
    <p:sldMasterId id="2147483666" r:id="rId4"/>
  </p:sldMasterIdLst>
  <p:sldIdLst>
    <p:sldId id="256" r:id="rId5"/>
    <p:sldId id="258" r:id="rId6"/>
    <p:sldId id="262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custDataLst>
    <p:tags r:id="rId12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5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74" d="100"/>
          <a:sy n="74" d="100"/>
        </p:scale>
        <p:origin x="1053" y="42"/>
      </p:cViewPr>
      <p:guideLst>
        <p:guide orient="horz" pos="2165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6507820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8690861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8085717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9533062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522778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975570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662404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70990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464861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523144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5555990"/>
      </p:ext>
    </p:extLst>
  </p:cSld>
  <p:clrMapOvr>
    <a:masterClrMapping/>
  </p:clrMapOvr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433433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1211241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5840742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11/27/2022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7837301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11/27/2022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9232479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11/27/2022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1631430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9161958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9087597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11/27/2022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97576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  <p:sldLayoutId id="2147483664" r:id="rId12"/>
    <p:sldLayoutId id="2147483665" r:id="rId13"/>
    <p:sldLayoutId id="2147483651" r:id="rId14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998517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738770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409438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>
            <a:extLst>
              <a:ext uri="{FF2B5EF4-FFF2-40B4-BE49-F238E27FC236}">
                <a16:creationId xmlns:a16="http://schemas.microsoft.com/office/drawing/2014/main" id="{7E83EE66-5A4F-4C85-EBE8-36D0144DD48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70248" b="32638"/>
          <a:stretch/>
        </p:blipFill>
        <p:spPr>
          <a:xfrm>
            <a:off x="2483768" y="3405048"/>
            <a:ext cx="3975071" cy="72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 descr="0.png">
            <a:extLst>
              <a:ext uri="{FF2B5EF4-FFF2-40B4-BE49-F238E27FC236}">
                <a16:creationId xmlns:a16="http://schemas.microsoft.com/office/drawing/2014/main" id="{E11FA1E2-EFBB-1444-CD82-F09266AC9B4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-4045" r="50833"/>
          <a:stretch/>
        </p:blipFill>
        <p:spPr>
          <a:xfrm>
            <a:off x="1907704" y="1887384"/>
            <a:ext cx="6186129" cy="144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919" r="2494"/>
          <a:stretch/>
        </p:blipFill>
        <p:spPr>
          <a:xfrm>
            <a:off x="540000" y="1700808"/>
            <a:ext cx="8424488" cy="361444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031041" y="3133603"/>
            <a:ext cx="314182" cy="1859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132331" y="3462638"/>
            <a:ext cx="192793" cy="2145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945686" y="3383956"/>
            <a:ext cx="2413487" cy="2432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666876" y="4363909"/>
            <a:ext cx="307041" cy="1859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139471" y="4685791"/>
            <a:ext cx="185653" cy="2145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645785" y="4607108"/>
            <a:ext cx="2406347" cy="2432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882" r="1660"/>
          <a:stretch/>
        </p:blipFill>
        <p:spPr>
          <a:xfrm>
            <a:off x="540000" y="1700808"/>
            <a:ext cx="8496496" cy="377444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096628" y="3146154"/>
            <a:ext cx="564099" cy="4643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681817" y="3110431"/>
            <a:ext cx="2099306" cy="4643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931074" y="3160443"/>
            <a:ext cx="1620893" cy="4143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453984" y="4246402"/>
            <a:ext cx="856859" cy="4143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017421" y="4203535"/>
            <a:ext cx="4141487" cy="4715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536" y="1628800"/>
            <a:ext cx="8640000" cy="21504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95073" y="2500391"/>
            <a:ext cx="321322" cy="2143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508792" y="2507535"/>
            <a:ext cx="192793" cy="2071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729486" y="2507535"/>
            <a:ext cx="185653" cy="2071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957321" y="2500391"/>
            <a:ext cx="192793" cy="2143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995007" y="3221954"/>
            <a:ext cx="185653" cy="2143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072891" y="3221954"/>
            <a:ext cx="199934" cy="2143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6300726" y="3221954"/>
            <a:ext cx="185653" cy="2143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8521420" y="3221954"/>
            <a:ext cx="192793" cy="2143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199" r="3327"/>
          <a:stretch/>
        </p:blipFill>
        <p:spPr>
          <a:xfrm>
            <a:off x="540000" y="1700808"/>
            <a:ext cx="8352480" cy="276644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204066" y="4038678"/>
            <a:ext cx="321322" cy="2142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068066" y="4038678"/>
            <a:ext cx="192793" cy="2142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882082" y="4038678"/>
            <a:ext cx="185653" cy="2142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745421" y="4038678"/>
            <a:ext cx="314182" cy="2142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609421" y="4038678"/>
            <a:ext cx="192793" cy="2142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7416297" y="4038678"/>
            <a:ext cx="199934" cy="2142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4028805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heme/theme1.xml><?xml version="1.0" encoding="utf-8"?>
<a:theme xmlns:a="http://schemas.openxmlformats.org/drawingml/2006/main" name="默认设计模板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</TotalTime>
  <Words>0</Words>
  <Application>Microsoft Office PowerPoint</Application>
  <PresentationFormat>全屏显示(4:3)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4</vt:i4>
      </vt:variant>
      <vt:variant>
        <vt:lpstr>幻灯片标题</vt:lpstr>
      </vt:variant>
      <vt:variant>
        <vt:i4>7</vt:i4>
      </vt:variant>
    </vt:vector>
  </HeadingPairs>
  <TitlesOfParts>
    <vt:vector size="14" baseType="lpstr">
      <vt:lpstr>Arial</vt:lpstr>
      <vt:lpstr>Calibri</vt:lpstr>
      <vt:lpstr>Calibri Light</vt:lpstr>
      <vt:lpstr>默认设计模板</vt:lpstr>
      <vt:lpstr>2_默认设计模板</vt:lpstr>
      <vt:lpstr>3_默认设计模板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k killer.</cp:lastModifiedBy>
  <cp:revision>11</cp:revision>
  <dcterms:created xsi:type="dcterms:W3CDTF">2022-11-09T06:57:00Z</dcterms:created>
  <dcterms:modified xsi:type="dcterms:W3CDTF">2022-11-27T14:32:37Z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00C7B5907ABC47A6B1C884A24083AD10</vt:lpwstr>
  </property>
</Properties>
</file>