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  <p:sldMasterId id="2147483666" r:id="rId2"/>
    <p:sldMasterId id="2147483668" r:id="rId3"/>
  </p:sldMasterIdLst>
  <p:sldIdLst>
    <p:sldId id="256" r:id="rId4"/>
    <p:sldId id="261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495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26853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8382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89515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8188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648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189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368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022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99363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1204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8703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79608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34841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80872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79546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88278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77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51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9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1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4045" r="50833"/>
          <a:stretch/>
        </p:blipFill>
        <p:spPr>
          <a:xfrm>
            <a:off x="1907704" y="1887384"/>
            <a:ext cx="6186129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23728" y="4240351"/>
            <a:ext cx="2192132" cy="407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0DCE37C-8EEA-1EE3-A4B3-F1B8953ED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692" y="3520351"/>
            <a:ext cx="4924580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69" r="1660" b="1"/>
          <a:stretch/>
        </p:blipFill>
        <p:spPr>
          <a:xfrm>
            <a:off x="540000" y="1700808"/>
            <a:ext cx="8496496" cy="3105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17884" y="3426346"/>
            <a:ext cx="185653" cy="214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16364" y="3426346"/>
            <a:ext cx="192793" cy="214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67744" y="3850466"/>
            <a:ext cx="1613752" cy="874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16463" y="3933057"/>
            <a:ext cx="1863669" cy="744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>
            <a:extLst>
              <a:ext uri="{FF2B5EF4-FFF2-40B4-BE49-F238E27FC236}">
                <a16:creationId xmlns:a16="http://schemas.microsoft.com/office/drawing/2014/main" id="{395610A7-8200-D883-1515-1607F986EAD5}"/>
              </a:ext>
            </a:extLst>
          </p:cNvPr>
          <p:cNvSpPr/>
          <p:nvPr/>
        </p:nvSpPr>
        <p:spPr bwMode="white">
          <a:xfrm>
            <a:off x="1870151" y="3933056"/>
            <a:ext cx="855712" cy="434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68" r="4161"/>
          <a:stretch/>
        </p:blipFill>
        <p:spPr>
          <a:xfrm>
            <a:off x="540000" y="1700808"/>
            <a:ext cx="8280472" cy="1864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8100" y="2562344"/>
            <a:ext cx="121388" cy="200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67405" y="2562344"/>
            <a:ext cx="178512" cy="200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88132" y="2562344"/>
            <a:ext cx="185653" cy="207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08860" y="2562344"/>
            <a:ext cx="185653" cy="207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46678" y="3171008"/>
            <a:ext cx="192793" cy="200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67405" y="3171008"/>
            <a:ext cx="185653" cy="207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95272" y="3171008"/>
            <a:ext cx="178512" cy="207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316000" y="3171008"/>
            <a:ext cx="178512" cy="207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86" r="827"/>
          <a:stretch/>
        </p:blipFill>
        <p:spPr>
          <a:xfrm>
            <a:off x="540000" y="1700807"/>
            <a:ext cx="8568504" cy="2225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59537" y="2646713"/>
            <a:ext cx="321322" cy="214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37917" y="2739655"/>
            <a:ext cx="199934" cy="35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66314" y="2646713"/>
            <a:ext cx="185653" cy="214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80331" y="2646713"/>
            <a:ext cx="185653" cy="214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02016" y="3361650"/>
            <a:ext cx="178512" cy="200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51" r="1660"/>
          <a:stretch/>
        </p:blipFill>
        <p:spPr>
          <a:xfrm>
            <a:off x="540000" y="1700808"/>
            <a:ext cx="8496496" cy="3496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82182" y="3396325"/>
            <a:ext cx="135669" cy="207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74115" y="3396325"/>
            <a:ext cx="135669" cy="207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66050" y="3396325"/>
            <a:ext cx="128528" cy="207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39471" y="4832458"/>
            <a:ext cx="185653" cy="214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67768" y="4832458"/>
            <a:ext cx="135669" cy="214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24264" y="4832458"/>
            <a:ext cx="192793" cy="214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59702" y="4832458"/>
            <a:ext cx="135669" cy="214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16198" y="4832458"/>
            <a:ext cx="185653" cy="214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551636" y="4832458"/>
            <a:ext cx="135669" cy="214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14755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Office PowerPoint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默认设计模板</vt:lpstr>
      <vt:lpstr>1_默认设计模板</vt:lpstr>
      <vt:lpstr>2_默认设计模板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10</cp:revision>
  <dcterms:created xsi:type="dcterms:W3CDTF">2022-11-09T06:57:00Z</dcterms:created>
  <dcterms:modified xsi:type="dcterms:W3CDTF">2022-11-24T14:35:05Z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