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12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275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511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41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8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63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444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0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50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138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81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08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009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911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BFC6597-432F-7D34-5E82-8F7187633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498" b="35145"/>
          <a:stretch/>
        </p:blipFill>
        <p:spPr>
          <a:xfrm>
            <a:off x="612000" y="3436938"/>
            <a:ext cx="7920000" cy="63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CA9A17B-D0D5-BC10-D535-8A4686CE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2372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2.png">
            <a:extLst>
              <a:ext uri="{FF2B5EF4-FFF2-40B4-BE49-F238E27FC236}">
                <a16:creationId xmlns:a16="http://schemas.microsoft.com/office/drawing/2014/main" id="{02A8EE91-9576-531A-9354-3FB44A988C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651" y="4109156"/>
            <a:ext cx="8640000" cy="2175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170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2" r="1660"/>
          <a:stretch/>
        </p:blipFill>
        <p:spPr>
          <a:xfrm>
            <a:off x="540000" y="1700808"/>
            <a:ext cx="8496496" cy="331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31636" y="3823909"/>
            <a:ext cx="185653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1372" y="3823909"/>
            <a:ext cx="185653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6842" y="3823909"/>
            <a:ext cx="307041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0777" y="3823909"/>
            <a:ext cx="314182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0496" y="3823909"/>
            <a:ext cx="18565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5950" y="3823909"/>
            <a:ext cx="185653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38777" y="4566599"/>
            <a:ext cx="18565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24232" y="4566599"/>
            <a:ext cx="185653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6842" y="4566599"/>
            <a:ext cx="307041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0777" y="4566599"/>
            <a:ext cx="314182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73355" y="4566599"/>
            <a:ext cx="185653" cy="20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73091" y="4566599"/>
            <a:ext cx="185653" cy="214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9" r="1660"/>
          <a:stretch/>
        </p:blipFill>
        <p:spPr>
          <a:xfrm>
            <a:off x="540000" y="1700808"/>
            <a:ext cx="8496496" cy="203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3884" y="2603494"/>
            <a:ext cx="19279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000" y="2689257"/>
            <a:ext cx="199934" cy="4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9256" y="2603494"/>
            <a:ext cx="18565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4710" y="2603494"/>
            <a:ext cx="18565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4810" y="3346772"/>
            <a:ext cx="185653" cy="21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97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