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2072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4665" y="1310468"/>
            <a:ext cx="213030" cy="20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5403" y="2349309"/>
            <a:ext cx="222293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5403" y="3388149"/>
            <a:ext cx="222293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03" y="4426990"/>
            <a:ext cx="222293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03" y="5465830"/>
            <a:ext cx="222293" cy="22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2329028"/>
            <a:ext cx="228495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2862963"/>
            <a:ext cx="228495" cy="21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570" y="3396899"/>
            <a:ext cx="209454" cy="21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3940370"/>
            <a:ext cx="209454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4474305"/>
            <a:ext cx="266578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11520000" cy="4209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4413" y="1138917"/>
            <a:ext cx="209454" cy="209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2719760"/>
            <a:ext cx="257057" cy="21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7768" y="3776829"/>
            <a:ext cx="228495" cy="21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655685"/>
            <a:ext cx="11520000" cy="1867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440886" y="4750984"/>
            <a:ext cx="218975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440886" y="6056589"/>
            <a:ext cx="228495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63830"/>
            <a:ext cx="8940165" cy="6530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365" y="4293235"/>
            <a:ext cx="284480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7125" y="4797425"/>
            <a:ext cx="299085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7125" y="5301615"/>
            <a:ext cx="280035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00" y="5854700"/>
            <a:ext cx="283845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8865" y="6237605"/>
            <a:ext cx="290830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0101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8564" y="4334956"/>
            <a:ext cx="8719602" cy="23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3919" y="4897715"/>
            <a:ext cx="9232520" cy="23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465" y="5468749"/>
            <a:ext cx="9215975" cy="23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3919" y="6031508"/>
            <a:ext cx="1042381" cy="23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0070" y="2294890"/>
            <a:ext cx="599122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224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0769" y="2048695"/>
            <a:ext cx="182962" cy="18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8393" y="2796350"/>
            <a:ext cx="175338" cy="17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3146" y="3551635"/>
            <a:ext cx="205832" cy="16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8393" y="4291662"/>
            <a:ext cx="175338" cy="17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8393" y="5588615"/>
            <a:ext cx="175338" cy="17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493760" y="766445"/>
            <a:ext cx="1656080" cy="109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3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3494869"/>
            <a:ext cx="199933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6479" y="3494869"/>
            <a:ext cx="218975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0000" y="3494869"/>
            <a:ext cx="199933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03041" y="3494869"/>
            <a:ext cx="142809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88000" y="3494869"/>
            <a:ext cx="199933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2025793"/>
            <a:ext cx="257057" cy="21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2713643"/>
            <a:ext cx="228495" cy="21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3411046"/>
            <a:ext cx="228495" cy="21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702550"/>
            <a:ext cx="11520000" cy="2884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84092" y="4113234"/>
            <a:ext cx="257057" cy="21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393613" y="5469449"/>
            <a:ext cx="218975" cy="21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2013307"/>
            <a:ext cx="209454" cy="1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2132" y="2689478"/>
            <a:ext cx="199933" cy="1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3356126"/>
            <a:ext cx="209454" cy="1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87" y="3994204"/>
            <a:ext cx="295140" cy="27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4670375"/>
            <a:ext cx="295140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2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6743" y="2700553"/>
            <a:ext cx="923504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2628" y="2757749"/>
            <a:ext cx="1066314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6264" y="3377372"/>
            <a:ext cx="875900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5636" y="3377372"/>
            <a:ext cx="647404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0033" y="4054191"/>
            <a:ext cx="999669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9272" y="4054191"/>
            <a:ext cx="971107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95305" y="4731010"/>
            <a:ext cx="1056793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45917" y="4731010"/>
            <a:ext cx="971107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6330" y="5398297"/>
            <a:ext cx="1018710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0099" y="5398297"/>
            <a:ext cx="818776" cy="27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454" y="2395906"/>
            <a:ext cx="485553" cy="2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7305" y="2395906"/>
            <a:ext cx="571239" cy="2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0075" y="4029710"/>
            <a:ext cx="433070" cy="256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8876" y="4074164"/>
            <a:ext cx="1113917" cy="23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5761957"/>
            <a:ext cx="561719" cy="17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00099" y="5704743"/>
            <a:ext cx="542677" cy="2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305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7266" y="1774008"/>
            <a:ext cx="695008" cy="219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4274" y="1774008"/>
            <a:ext cx="695008" cy="219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1712" y="3339057"/>
            <a:ext cx="999669" cy="22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6737" y="3339057"/>
            <a:ext cx="942545" cy="22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936011D3037045358DFBA67436421D62</vt:lpwstr>
  </property>
</Properties>
</file>