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90314" y="1852646"/>
            <a:ext cx="752132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36132" y="1852646"/>
            <a:ext cx="942545" cy="2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9834" y="2510827"/>
            <a:ext cx="561719" cy="152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26611" y="2453594"/>
            <a:ext cx="447471" cy="2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9834" y="3111775"/>
            <a:ext cx="342743" cy="152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26905" y="2995930"/>
            <a:ext cx="1275715" cy="31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90314" y="3655489"/>
            <a:ext cx="618842" cy="2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26611" y="3655489"/>
            <a:ext cx="418909" cy="2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90314" y="4256437"/>
            <a:ext cx="533157" cy="2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26611" y="4256437"/>
            <a:ext cx="390347" cy="2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6049" y="2156161"/>
            <a:ext cx="666446" cy="1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3041" y="2699003"/>
            <a:ext cx="495074" cy="2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5090" y="3298987"/>
            <a:ext cx="456991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7421" y="3908494"/>
            <a:ext cx="780694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5405" y="4461510"/>
            <a:ext cx="238125" cy="256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3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42776" y="2060664"/>
            <a:ext cx="1418578" cy="20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0661" y="2717614"/>
            <a:ext cx="314181" cy="1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6876" y="3317437"/>
            <a:ext cx="580760" cy="199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5090" y="3869656"/>
            <a:ext cx="418909" cy="20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80925" y="4469480"/>
            <a:ext cx="437950" cy="20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3482975"/>
            <a:ext cx="667702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7730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4229" y="1521952"/>
            <a:ext cx="153461" cy="16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2684" y="1521952"/>
            <a:ext cx="161538" cy="16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1523" y="1521952"/>
            <a:ext cx="193845" cy="16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9998" y="2144000"/>
            <a:ext cx="193845" cy="17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2684" y="2144000"/>
            <a:ext cx="161538" cy="17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49998" y="3468880"/>
            <a:ext cx="185768" cy="17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41921" y="4090928"/>
            <a:ext cx="209999" cy="17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41921" y="4712976"/>
            <a:ext cx="209999" cy="16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58075" y="5335023"/>
            <a:ext cx="177691" cy="17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58075" y="5957071"/>
            <a:ext cx="177691" cy="17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8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2109024"/>
            <a:ext cx="209454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842680"/>
            <a:ext cx="218975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090" y="3576337"/>
            <a:ext cx="247537" cy="20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4309993"/>
            <a:ext cx="209454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2611" y="5043649"/>
            <a:ext cx="218975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4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2129013"/>
            <a:ext cx="209454" cy="200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853786"/>
            <a:ext cx="218975" cy="20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3597632"/>
            <a:ext cx="209454" cy="200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3570" y="4331941"/>
            <a:ext cx="257057" cy="200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3570" y="5056714"/>
            <a:ext cx="257057" cy="20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5236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89107" y="1358635"/>
            <a:ext cx="550955" cy="17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2401" y="1382274"/>
            <a:ext cx="881528" cy="18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67177" y="1382274"/>
            <a:ext cx="810691" cy="149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6978" y="1949606"/>
            <a:ext cx="519472" cy="21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2401" y="1949606"/>
            <a:ext cx="385668" cy="17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67177" y="1949606"/>
            <a:ext cx="771337" cy="17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9107" y="2540578"/>
            <a:ext cx="346314" cy="17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12401" y="2540578"/>
            <a:ext cx="802820" cy="21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67177" y="2540578"/>
            <a:ext cx="747725" cy="21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96978" y="3131549"/>
            <a:ext cx="755595" cy="17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12401" y="3131549"/>
            <a:ext cx="543084" cy="17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567177" y="3131549"/>
            <a:ext cx="755595" cy="17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853393" y="5345721"/>
            <a:ext cx="7146677" cy="772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71570" y="1953895"/>
            <a:ext cx="1418590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2876" y="2015068"/>
            <a:ext cx="1494743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0925" y="2730681"/>
            <a:ext cx="2027900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2396" y="2787930"/>
            <a:ext cx="1923173" cy="200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80925" y="3446295"/>
            <a:ext cx="1808925" cy="209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32396" y="3446295"/>
            <a:ext cx="1437619" cy="209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80925" y="4161908"/>
            <a:ext cx="1608991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41917" y="4161908"/>
            <a:ext cx="1723239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80925" y="4877522"/>
            <a:ext cx="1780363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41917" y="4877522"/>
            <a:ext cx="1856528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5549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4528" y="3062206"/>
            <a:ext cx="1475702" cy="70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4512" y="3167086"/>
            <a:ext cx="637884" cy="371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6198" y="3071741"/>
            <a:ext cx="1332892" cy="69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0148" y="5646073"/>
            <a:ext cx="1018710" cy="371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9305" y="5550728"/>
            <a:ext cx="828297" cy="46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45652" y="5550728"/>
            <a:ext cx="952066" cy="46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07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5008" y="2109858"/>
            <a:ext cx="218975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3101573"/>
            <a:ext cx="209454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4083753"/>
            <a:ext cx="209454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5065933"/>
            <a:ext cx="209454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5966" y="6048112"/>
            <a:ext cx="257057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437225C9E14840DD8BCB042A4FE925C6</vt:lpwstr>
  </property>
</Properties>
</file>