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220"/>
        <p:guide pos="38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052695"/>
            <a:ext cx="11520000" cy="4412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0192" y="1767382"/>
            <a:ext cx="733090" cy="209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60192" y="2891823"/>
            <a:ext cx="1694677" cy="247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60192" y="4006735"/>
            <a:ext cx="1885090" cy="219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60192" y="5140706"/>
            <a:ext cx="2694347" cy="257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89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125085"/>
            <a:ext cx="11520000" cy="2749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10684" y="1325587"/>
            <a:ext cx="276099" cy="200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35775" y="1888904"/>
            <a:ext cx="923504" cy="21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50023" y="2442672"/>
            <a:ext cx="913983" cy="21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77924" y="3005989"/>
            <a:ext cx="809256" cy="21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97560" y="3569306"/>
            <a:ext cx="904462" cy="257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06420" y="3569306"/>
            <a:ext cx="1275768" cy="257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7520" y="1593850"/>
            <a:ext cx="86963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870" y="3440430"/>
            <a:ext cx="6143625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96438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1669" y="3712960"/>
            <a:ext cx="183312" cy="175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1669" y="4191630"/>
            <a:ext cx="183312" cy="175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5729" y="4670301"/>
            <a:ext cx="215193" cy="175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9639" y="5148971"/>
            <a:ext cx="175342" cy="175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49639" y="5627641"/>
            <a:ext cx="175342" cy="175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41669" y="6098334"/>
            <a:ext cx="183312" cy="175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3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2611" y="4248015"/>
            <a:ext cx="218975" cy="209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052695"/>
            <a:ext cx="11520000" cy="4490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2654" y="1271979"/>
            <a:ext cx="247537" cy="200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2175" y="2406539"/>
            <a:ext cx="228495" cy="20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2175" y="3550632"/>
            <a:ext cx="218975" cy="20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1696" y="4694726"/>
            <a:ext cx="209454" cy="200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143375"/>
            <a:ext cx="11520000" cy="3630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644130"/>
            <a:ext cx="11520000" cy="3212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450737" y="3949209"/>
            <a:ext cx="190413" cy="200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422175" y="4568901"/>
            <a:ext cx="228495" cy="20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422175" y="5198126"/>
            <a:ext cx="228495" cy="200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422175" y="5827352"/>
            <a:ext cx="228495" cy="200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1450737" y="6447044"/>
            <a:ext cx="190413" cy="20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39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3570" y="5151754"/>
            <a:ext cx="257057" cy="209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980940"/>
            <a:ext cx="11520000" cy="4813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2654" y="1162026"/>
            <a:ext cx="247537" cy="209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1696" y="2410571"/>
            <a:ext cx="209454" cy="209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1696" y="3659117"/>
            <a:ext cx="209454" cy="209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2175" y="4907662"/>
            <a:ext cx="228495" cy="209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86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1586" y="5756454"/>
            <a:ext cx="2399206" cy="24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2022-11-29T03:40:07Z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344D73DE09E24FD29C4EF20B4D7D4E78</vt:lpwstr>
  </property>
</Properties>
</file>