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520" y="1593850"/>
            <a:ext cx="8696325" cy="942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70" y="3463925"/>
            <a:ext cx="9267825" cy="790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0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2611" y="1803667"/>
            <a:ext cx="218975" cy="20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72132" y="2851081"/>
            <a:ext cx="209454" cy="20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090" y="3908016"/>
            <a:ext cx="247537" cy="19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4955429"/>
            <a:ext cx="209454" cy="19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5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51900" y="3292731"/>
            <a:ext cx="590280" cy="20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22280" y="3292731"/>
            <a:ext cx="685487" cy="20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1107" y="3807763"/>
            <a:ext cx="999669" cy="21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47107" y="4341871"/>
            <a:ext cx="571239" cy="20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69487" y="4341871"/>
            <a:ext cx="647404" cy="257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37719" y="4856903"/>
            <a:ext cx="628363" cy="21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18743" y="5391011"/>
            <a:ext cx="333223" cy="20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13168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12845" y="3889375"/>
            <a:ext cx="654685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52745" y="3889375"/>
            <a:ext cx="495935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37170" y="3889375"/>
            <a:ext cx="401955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24340" y="3912235"/>
            <a:ext cx="795020" cy="29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34765" y="4391025"/>
            <a:ext cx="53340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14210" y="4404360"/>
            <a:ext cx="533400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80080" y="4907280"/>
            <a:ext cx="720090" cy="27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26280" y="4919345"/>
            <a:ext cx="439420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56980" y="4906010"/>
            <a:ext cx="860425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44150" y="4978400"/>
            <a:ext cx="1188085" cy="25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12085" y="5434330"/>
            <a:ext cx="561340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88535" y="5434330"/>
            <a:ext cx="1196975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65575" y="5949315"/>
            <a:ext cx="1196975" cy="266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751830" y="5935980"/>
            <a:ext cx="76708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2022-11-29T03:31:15Z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EF85498140194768B599C7FF5507AE69</vt:lpwstr>
  </property>
</Properties>
</file>