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7520" y="1593850"/>
            <a:ext cx="8696325" cy="942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720" y="3444875"/>
            <a:ext cx="7019925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81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28991" y="1775415"/>
            <a:ext cx="790214" cy="257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99900" y="1775415"/>
            <a:ext cx="913983" cy="257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70016" y="1775415"/>
            <a:ext cx="913983" cy="209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55173" y="1775415"/>
            <a:ext cx="1037752" cy="209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81322" y="2242200"/>
            <a:ext cx="780694" cy="257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42710" y="2242200"/>
            <a:ext cx="904462" cy="257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60495" y="2242200"/>
            <a:ext cx="923504" cy="209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555173" y="2242200"/>
            <a:ext cx="1037752" cy="209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348033" y="2708986"/>
            <a:ext cx="656925" cy="209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776132" y="2708986"/>
            <a:ext cx="790214" cy="209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243305" y="3747346"/>
            <a:ext cx="409388" cy="209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194380" y="3775925"/>
            <a:ext cx="656925" cy="180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459636" y="3747346"/>
            <a:ext cx="704528" cy="209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452760" y="4214131"/>
            <a:ext cx="818776" cy="26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518082" y="4214131"/>
            <a:ext cx="933024" cy="209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0431074" y="4214131"/>
            <a:ext cx="628363" cy="26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2319471" y="4709496"/>
            <a:ext cx="447471" cy="238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6451438" y="4690443"/>
            <a:ext cx="466512" cy="209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47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67074" y="2213256"/>
            <a:ext cx="190413" cy="199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76595" y="2679892"/>
            <a:ext cx="247537" cy="209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71669" y="3622685"/>
            <a:ext cx="218975" cy="209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86115" y="4565479"/>
            <a:ext cx="228495" cy="199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23735" y="5508272"/>
            <a:ext cx="209454" cy="199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106768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11351" y="1578157"/>
            <a:ext cx="732381" cy="238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40748" y="2011040"/>
            <a:ext cx="847091" cy="238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76044" y="2912145"/>
            <a:ext cx="608847" cy="194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73083" y="3345028"/>
            <a:ext cx="732381" cy="194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25991" y="4458157"/>
            <a:ext cx="864739" cy="194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37811" y="4502329"/>
            <a:ext cx="388250" cy="185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81965" y="4502329"/>
            <a:ext cx="617671" cy="150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84832" y="5809813"/>
            <a:ext cx="600023" cy="167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140760" y="5783310"/>
            <a:ext cx="776500" cy="238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2022-11-29T03:29:12Z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FA0287E2B1D44BADB66EFAD60FE17EB0</vt:lpwstr>
  </property>
</Properties>
</file>