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30909" cy="3665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332740"/>
            <a:ext cx="5985510" cy="6257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175" y="1670685"/>
            <a:ext cx="7105650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095" y="3530600"/>
            <a:ext cx="33051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59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9190" y="4703514"/>
            <a:ext cx="314181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32000" y="4703514"/>
            <a:ext cx="276099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7272" y="5399610"/>
            <a:ext cx="257057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51041" y="5399610"/>
            <a:ext cx="247537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91107" y="6086171"/>
            <a:ext cx="285619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8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80793" y="2024240"/>
            <a:ext cx="780694" cy="28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6413" y="2710961"/>
            <a:ext cx="1056793" cy="28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6000" y="3407219"/>
            <a:ext cx="1180561" cy="27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0380" y="4093939"/>
            <a:ext cx="1313851" cy="27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04958" y="4856962"/>
            <a:ext cx="409388" cy="200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3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1107" y="2195448"/>
            <a:ext cx="285619" cy="276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8231" y="2881878"/>
            <a:ext cx="276099" cy="286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9190" y="3577842"/>
            <a:ext cx="314181" cy="276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7272" y="4273806"/>
            <a:ext cx="257057" cy="266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88285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6927" y="4454216"/>
            <a:ext cx="269963" cy="262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6927" y="4979844"/>
            <a:ext cx="269963" cy="27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5297" y="5549273"/>
            <a:ext cx="189704" cy="15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5297" y="6082201"/>
            <a:ext cx="189704" cy="15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8"/>
          <a:stretch>
            <a:fillRect/>
          </a:stretch>
        </p:blipFill>
        <p:spPr>
          <a:xfrm>
            <a:off x="695325" y="45085"/>
            <a:ext cx="5120640" cy="6739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620395"/>
            <a:ext cx="6120130" cy="5921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62204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B585928DA8E041B8AB3B7F70666C87D4</vt:lpwstr>
  </property>
</Properties>
</file>