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54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95" y="3392170"/>
            <a:ext cx="31527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04119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6537" y="1699891"/>
            <a:ext cx="232331" cy="24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9327" y="2956932"/>
            <a:ext cx="249541" cy="24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9327" y="4213972"/>
            <a:ext cx="249541" cy="25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6537" y="5479622"/>
            <a:ext cx="232331" cy="24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1826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16350" y="1393190"/>
            <a:ext cx="683260" cy="28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1236" y="1462557"/>
            <a:ext cx="462928" cy="16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8556" y="2024878"/>
            <a:ext cx="553996" cy="16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1478" y="1964087"/>
            <a:ext cx="956212" cy="227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8361" y="2503612"/>
            <a:ext cx="918267" cy="28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9966" y="3742240"/>
            <a:ext cx="182135" cy="21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39610" y="4289364"/>
            <a:ext cx="227669" cy="22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39610" y="4851686"/>
            <a:ext cx="227669" cy="21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39610" y="5406409"/>
            <a:ext cx="227669" cy="21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39610" y="5961132"/>
            <a:ext cx="227669" cy="21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4867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3325" y="2579933"/>
            <a:ext cx="6813236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3325" y="3733502"/>
            <a:ext cx="6726993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3325" y="4879224"/>
            <a:ext cx="4955081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3325" y="6024946"/>
            <a:ext cx="7785436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36830"/>
            <a:ext cx="6300470" cy="678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260985"/>
            <a:ext cx="5972810" cy="647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32"/>
          <a:stretch>
            <a:fillRect/>
          </a:stretch>
        </p:blipFill>
        <p:spPr>
          <a:xfrm>
            <a:off x="623570" y="88900"/>
            <a:ext cx="5551170" cy="6692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b="7245"/>
          <a:stretch>
            <a:fillRect/>
          </a:stretch>
        </p:blipFill>
        <p:spPr>
          <a:xfrm>
            <a:off x="695325" y="71755"/>
            <a:ext cx="5090795" cy="674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622817AE549D48498898D7D68D656E51</vt:lpwstr>
  </property>
</Properties>
</file>