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78" b="2448"/>
          <a:stretch>
            <a:fillRect/>
          </a:stretch>
        </p:blipFill>
        <p:spPr>
          <a:xfrm>
            <a:off x="695325" y="241935"/>
            <a:ext cx="5605780" cy="6488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7311867" cy="5293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8825" y="1627505"/>
            <a:ext cx="8134350" cy="876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195" y="3435350"/>
            <a:ext cx="3228975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70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8231" y="4222363"/>
            <a:ext cx="276099" cy="276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60628" y="4222363"/>
            <a:ext cx="323702" cy="276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91107" y="5003193"/>
            <a:ext cx="285619" cy="266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98710" y="5003193"/>
            <a:ext cx="257057" cy="266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61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52892" y="2090383"/>
            <a:ext cx="1228165" cy="27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85851" y="2938724"/>
            <a:ext cx="428429" cy="209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42578" y="2938724"/>
            <a:ext cx="980628" cy="209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47371" y="3644086"/>
            <a:ext cx="961586" cy="27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32793" y="4416171"/>
            <a:ext cx="609322" cy="285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18347" y="5197789"/>
            <a:ext cx="952066" cy="27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21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42710" y="2195808"/>
            <a:ext cx="1142479" cy="343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00297" y="3006438"/>
            <a:ext cx="561719" cy="247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71074" y="3750310"/>
            <a:ext cx="1075834" cy="352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05024" y="4560940"/>
            <a:ext cx="856859" cy="247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28859" y="5381107"/>
            <a:ext cx="714049" cy="209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95874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293508" y="1458726"/>
            <a:ext cx="213935" cy="222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60462" y="2109304"/>
            <a:ext cx="261476" cy="222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74104" y="3402527"/>
            <a:ext cx="237705" cy="222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98701" y="4037238"/>
            <a:ext cx="229782" cy="238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260985"/>
            <a:ext cx="6494780" cy="6401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180" y="405130"/>
            <a:ext cx="6934200" cy="6229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405130"/>
            <a:ext cx="6973570" cy="6156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2022-11-29T02:25:13Z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E1D93CBBFBC943BB809068CF8C3C87EC</vt:lpwstr>
  </property>
</Properties>
</file>