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63612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332740"/>
            <a:ext cx="6172200" cy="6341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627505"/>
            <a:ext cx="81343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63925"/>
            <a:ext cx="33528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9814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4406" y="1505179"/>
            <a:ext cx="239224" cy="23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9154" y="2132342"/>
            <a:ext cx="197978" cy="2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7908" y="2751253"/>
            <a:ext cx="272220" cy="2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0905" y="3378416"/>
            <a:ext cx="222726" cy="2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4406" y="3997328"/>
            <a:ext cx="247473" cy="2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0485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0285" y="1602263"/>
            <a:ext cx="240832" cy="24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6894" y="2857328"/>
            <a:ext cx="224223" cy="2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0285" y="4104082"/>
            <a:ext cx="240832" cy="24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0285" y="5359147"/>
            <a:ext cx="240832" cy="24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269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3508" y="4510093"/>
            <a:ext cx="130233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0756" y="4510093"/>
            <a:ext cx="191520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2274" y="4510093"/>
            <a:ext cx="191520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525" y="5284740"/>
            <a:ext cx="191520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8417" y="5284740"/>
            <a:ext cx="191520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4613" y="5284740"/>
            <a:ext cx="191520" cy="20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40525" y="6051717"/>
            <a:ext cx="199181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98417" y="6051717"/>
            <a:ext cx="183859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50081" cy="4474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50082" cy="496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50082" cy="3617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68" b="4766"/>
          <a:stretch>
            <a:fillRect/>
          </a:stretch>
        </p:blipFill>
        <p:spPr>
          <a:xfrm>
            <a:off x="623570" y="387985"/>
            <a:ext cx="6337300" cy="622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0396A116A18042F9BDC1FEA37ADF35AB</vt:lpwstr>
  </property>
</Properties>
</file>