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63195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92980"/>
            <a:ext cx="618696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8825" y="1627505"/>
            <a:ext cx="8134350" cy="876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720" y="3473450"/>
            <a:ext cx="3209925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763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24264" y="2700794"/>
            <a:ext cx="8759008" cy="791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19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46776" y="2108626"/>
            <a:ext cx="2970446" cy="352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46776" y="2889619"/>
            <a:ext cx="2780033" cy="333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98842" y="3661089"/>
            <a:ext cx="2065983" cy="352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03975" y="4382770"/>
            <a:ext cx="2332355" cy="401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22677" y="5213552"/>
            <a:ext cx="2104066" cy="285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83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48231" y="2080546"/>
            <a:ext cx="276099" cy="276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29190" y="2861926"/>
            <a:ext cx="314181" cy="266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48231" y="3643305"/>
            <a:ext cx="285619" cy="266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67272" y="4415155"/>
            <a:ext cx="257057" cy="266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05960"/>
            <a:ext cx="87515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64970" y="4225356"/>
            <a:ext cx="274843" cy="253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43272" y="4818723"/>
            <a:ext cx="274843" cy="260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43272" y="5404854"/>
            <a:ext cx="274843" cy="260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64970" y="5998221"/>
            <a:ext cx="274843" cy="253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425" y="41275"/>
            <a:ext cx="6757670" cy="6775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60" b="3841"/>
          <a:stretch>
            <a:fillRect/>
          </a:stretch>
        </p:blipFill>
        <p:spPr>
          <a:xfrm>
            <a:off x="623570" y="189230"/>
            <a:ext cx="6310630" cy="6433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25" y="548640"/>
            <a:ext cx="6555740" cy="5967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2022-11-29T02:22:34Z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951BDB29DD684A84AC7C75C35AFEB32F</vt:lpwstr>
  </property>
</Properties>
</file>