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1526540"/>
            <a:ext cx="676275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70" y="3463925"/>
            <a:ext cx="446722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47185"/>
            <a:ext cx="11520000" cy="351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647940"/>
            <a:ext cx="11520000" cy="307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94565" y="3809899"/>
            <a:ext cx="218975" cy="20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94565" y="4314832"/>
            <a:ext cx="218975" cy="20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485044" y="4819765"/>
            <a:ext cx="247537" cy="200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504086" y="5315170"/>
            <a:ext cx="209454" cy="20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504086" y="5820103"/>
            <a:ext cx="209454" cy="20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485044" y="6325036"/>
            <a:ext cx="247537" cy="200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2842" y="2766111"/>
            <a:ext cx="466512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64694" y="2813741"/>
            <a:ext cx="352264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5487" y="3270992"/>
            <a:ext cx="837818" cy="24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487" y="3766347"/>
            <a:ext cx="418909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80330" y="3766347"/>
            <a:ext cx="933024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05487" y="4271228"/>
            <a:ext cx="961586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04363" y="4271228"/>
            <a:ext cx="1056793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07570" y="4271228"/>
            <a:ext cx="428429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6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3280794"/>
            <a:ext cx="228495" cy="209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3785739"/>
            <a:ext cx="180892" cy="209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4290683"/>
            <a:ext cx="228495" cy="200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4786100"/>
            <a:ext cx="180892" cy="209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2611" y="5291044"/>
            <a:ext cx="228495" cy="209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4B60C61BDD614D849A59AA737E70E5C5</vt:lpwstr>
  </property>
</Properties>
</file>