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1" r:id="rId5"/>
    <p:sldId id="272" r:id="rId6"/>
    <p:sldId id="273" r:id="rId7"/>
    <p:sldId id="274" r:id="rId8"/>
    <p:sldId id="261" r:id="rId9"/>
    <p:sldId id="262" r:id="rId10"/>
    <p:sldId id="263" r:id="rId11"/>
    <p:sldId id="264" r:id="rId12"/>
    <p:sldId id="265" r:id="rId13"/>
    <p:sldId id="270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78" b="3018"/>
          <a:stretch>
            <a:fillRect/>
          </a:stretch>
        </p:blipFill>
        <p:spPr>
          <a:xfrm>
            <a:off x="551180" y="99060"/>
            <a:ext cx="5916930" cy="6718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570" y="248285"/>
            <a:ext cx="6404610" cy="6361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4625" y="1526540"/>
            <a:ext cx="6762750" cy="790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454400"/>
            <a:ext cx="3200400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855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14611" y="2013279"/>
            <a:ext cx="828297" cy="276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27669" y="2013279"/>
            <a:ext cx="990148" cy="276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64495" y="2013279"/>
            <a:ext cx="799735" cy="276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85983" y="2689431"/>
            <a:ext cx="1056793" cy="342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51438" y="2689431"/>
            <a:ext cx="1370975" cy="342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307305" y="2689431"/>
            <a:ext cx="599801" cy="276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05024" y="3365583"/>
            <a:ext cx="723570" cy="276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089652" y="3403676"/>
            <a:ext cx="856859" cy="238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850314" y="3441769"/>
            <a:ext cx="695008" cy="199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88576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95955" y="1395423"/>
            <a:ext cx="212289" cy="212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10595" y="2443362"/>
            <a:ext cx="197648" cy="205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81314" y="3476644"/>
            <a:ext cx="241570" cy="205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10595" y="4517255"/>
            <a:ext cx="197648" cy="205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10595" y="5557866"/>
            <a:ext cx="197648" cy="205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554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919220" y="1952625"/>
            <a:ext cx="1189990" cy="415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43371" y="2711216"/>
            <a:ext cx="571239" cy="267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18610" y="2630170"/>
            <a:ext cx="904240" cy="415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09752" y="3369426"/>
            <a:ext cx="1923173" cy="352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22743" y="4123028"/>
            <a:ext cx="809256" cy="209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583404" y="4056254"/>
            <a:ext cx="990148" cy="276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147438" y="5410831"/>
            <a:ext cx="1190082" cy="276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995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33851" y="5822435"/>
            <a:ext cx="990148" cy="323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61487" y="5822435"/>
            <a:ext cx="837818" cy="323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27272" y="5822435"/>
            <a:ext cx="771173" cy="266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35933" y="5812912"/>
            <a:ext cx="790214" cy="276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584812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67169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670622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2022-11-29T02:11:56Z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72A74CEE268A421580BEBDE0B2B182D3</vt:lpwstr>
  </property>
</Properties>
</file>