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292826" cy="5303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420745"/>
            <a:ext cx="32766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1966628"/>
            <a:ext cx="276099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2614916"/>
            <a:ext cx="257057" cy="26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3244137"/>
            <a:ext cx="314181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3892424"/>
            <a:ext cx="276099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8231" y="4531179"/>
            <a:ext cx="276099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77102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20930" y="1898090"/>
            <a:ext cx="172046" cy="18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5442" y="3218489"/>
            <a:ext cx="210279" cy="17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0930" y="4526130"/>
            <a:ext cx="172046" cy="18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5442" y="5840150"/>
            <a:ext cx="210279" cy="17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81430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833151" y="5205925"/>
            <a:ext cx="881601" cy="1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42824" y="5650557"/>
            <a:ext cx="1110413" cy="141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4237355" y="3964940"/>
            <a:ext cx="1341755" cy="24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3916646" y="4397504"/>
            <a:ext cx="861412" cy="1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4199296" y="5010557"/>
            <a:ext cx="1386334" cy="1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9"/>
          <p:cNvSpPr/>
          <p:nvPr/>
        </p:nvSpPr>
        <p:spPr bwMode="white">
          <a:xfrm>
            <a:off x="3916646" y="5401293"/>
            <a:ext cx="847952" cy="1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6049986" y="5232872"/>
            <a:ext cx="1137333" cy="21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1"/>
          <p:cNvSpPr/>
          <p:nvPr/>
        </p:nvSpPr>
        <p:spPr bwMode="white">
          <a:xfrm>
            <a:off x="5780795" y="5596662"/>
            <a:ext cx="1379605" cy="24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2"/>
          <p:cNvSpPr/>
          <p:nvPr/>
        </p:nvSpPr>
        <p:spPr bwMode="white">
          <a:xfrm>
            <a:off x="7395943" y="5596662"/>
            <a:ext cx="1258469" cy="1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3"/>
          <p:cNvSpPr/>
          <p:nvPr/>
        </p:nvSpPr>
        <p:spPr bwMode="white">
          <a:xfrm>
            <a:off x="7389495" y="5934075"/>
            <a:ext cx="74676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167640"/>
            <a:ext cx="5275580" cy="6522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0029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71049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88595"/>
            <a:ext cx="5850890" cy="6530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B697F75A8CFE4218836CDE4EFA3012ED</vt:lpwstr>
  </property>
</Properties>
</file>