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4" r:id="rId7"/>
    <p:sldId id="265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3745" y="1746885"/>
            <a:ext cx="814387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070" y="3402330"/>
            <a:ext cx="446722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24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84595" y="4042377"/>
            <a:ext cx="2294479" cy="209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84595" y="4509119"/>
            <a:ext cx="2332561" cy="25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84595" y="4975860"/>
            <a:ext cx="1285289" cy="247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84595" y="5442601"/>
            <a:ext cx="4836495" cy="266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47185"/>
            <a:ext cx="11520000" cy="3368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3432040"/>
            <a:ext cx="11520000" cy="3348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582373" y="4929630"/>
            <a:ext cx="875900" cy="209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9029183" y="4939169"/>
            <a:ext cx="1513785" cy="200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974373" y="5950281"/>
            <a:ext cx="228495" cy="200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2002935" y="6417682"/>
            <a:ext cx="190413" cy="200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1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2611" y="3624957"/>
            <a:ext cx="228495" cy="20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2611" y="4101540"/>
            <a:ext cx="228495" cy="200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94247" y="4101540"/>
            <a:ext cx="228495" cy="200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91173" y="4568592"/>
            <a:ext cx="180892" cy="20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13289" y="4568592"/>
            <a:ext cx="190413" cy="20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2022-11-29T01:36:37Z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1322743FEA0B44B8B10EEDF6D448724B</vt:lpwstr>
  </property>
</Properties>
</file>