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549275"/>
            <a:ext cx="5821680" cy="623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20" y="3454400"/>
            <a:ext cx="34385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848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9823" y="1293536"/>
            <a:ext cx="672755" cy="21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5595" y="1352087"/>
            <a:ext cx="1038382" cy="21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9556" y="1293536"/>
            <a:ext cx="804381" cy="27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9073" y="1761947"/>
            <a:ext cx="672755" cy="21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3220" y="1761947"/>
            <a:ext cx="943319" cy="21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1693" y="2793917"/>
            <a:ext cx="197439" cy="21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9756" y="4191833"/>
            <a:ext cx="212064" cy="21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95130" y="5121337"/>
            <a:ext cx="241314" cy="2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405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7278" y="2101375"/>
            <a:ext cx="666854" cy="20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1989" y="3365934"/>
            <a:ext cx="666854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1333" y="4679131"/>
            <a:ext cx="847461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4901" y="6027068"/>
            <a:ext cx="472355" cy="20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4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6314" y="4472470"/>
            <a:ext cx="228495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5072823"/>
            <a:ext cx="285619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5682705"/>
            <a:ext cx="285619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6283058"/>
            <a:ext cx="285619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-27305"/>
            <a:ext cx="5603240" cy="682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116840"/>
            <a:ext cx="6162040" cy="670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852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6930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E66E07F2ED19455D9984B87D197FC41A</vt:lpwstr>
  </property>
</Properties>
</file>