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4" r:id="rId16"/>
    <p:sldId id="275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9024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8980" y="2001940"/>
            <a:ext cx="243277" cy="19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80688" y="2894334"/>
            <a:ext cx="216246" cy="20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7990" y="3795743"/>
            <a:ext cx="225256" cy="19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41098" y="4688137"/>
            <a:ext cx="207236" cy="19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67990" y="5580531"/>
            <a:ext cx="189215" cy="19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1520000" cy="3275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325" y="3862570"/>
            <a:ext cx="11520000" cy="2357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5795" y="1080000"/>
            <a:ext cx="11520000" cy="3110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1695" y="3341368"/>
            <a:ext cx="266578" cy="219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5282" y="3341368"/>
            <a:ext cx="209454" cy="219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1745" y="3341368"/>
            <a:ext cx="228495" cy="219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06290" y="3341368"/>
            <a:ext cx="209454" cy="219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72274" y="3341368"/>
            <a:ext cx="238016" cy="219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7550" y="864735"/>
            <a:ext cx="11520000" cy="5668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1731" y="1436362"/>
            <a:ext cx="228495" cy="21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32690" y="2865431"/>
            <a:ext cx="266578" cy="209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1731" y="3808617"/>
            <a:ext cx="228495" cy="21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1731" y="4751802"/>
            <a:ext cx="228495" cy="21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1252" y="5704515"/>
            <a:ext cx="218975" cy="209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520000" cy="5629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5926518"/>
            <a:ext cx="9177917" cy="27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5008" y="4983507"/>
            <a:ext cx="10644099" cy="27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4528" y="5450250"/>
            <a:ext cx="10625057" cy="27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7586" y="4507239"/>
            <a:ext cx="6921520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6745" y="2371090"/>
            <a:ext cx="585787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11520000" cy="5538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1965952"/>
            <a:ext cx="218975" cy="20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4528" y="2461619"/>
            <a:ext cx="228495" cy="219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4049" y="2947754"/>
            <a:ext cx="218975" cy="20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4528" y="3414825"/>
            <a:ext cx="228495" cy="228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3900960"/>
            <a:ext cx="257057" cy="20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10016" y="6179123"/>
            <a:ext cx="209454" cy="162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61685" y="6140994"/>
            <a:ext cx="295140" cy="2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46644" y="6179123"/>
            <a:ext cx="199933" cy="162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88793" y="6140994"/>
            <a:ext cx="295140" cy="2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73752" y="6179123"/>
            <a:ext cx="209454" cy="162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10704195" y="981710"/>
            <a:ext cx="1340485" cy="139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15113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1078" y="1215599"/>
            <a:ext cx="218809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1078" y="1691632"/>
            <a:ext cx="218809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078" y="2167665"/>
            <a:ext cx="218809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1564" y="2643698"/>
            <a:ext cx="228323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1564" y="3119731"/>
            <a:ext cx="228323" cy="22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1564" y="4081318"/>
            <a:ext cx="237836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71564" y="4557351"/>
            <a:ext cx="237836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00105" y="5033384"/>
            <a:ext cx="190269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00105" y="5509417"/>
            <a:ext cx="190269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00105" y="5985450"/>
            <a:ext cx="190269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09651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4966" y="1540038"/>
            <a:ext cx="217489" cy="20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4966" y="1993582"/>
            <a:ext cx="217489" cy="20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4966" y="2428983"/>
            <a:ext cx="217489" cy="20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4028" y="2873456"/>
            <a:ext cx="208427" cy="199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6842" y="3308857"/>
            <a:ext cx="244676" cy="20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90594" y="4188731"/>
            <a:ext cx="217489" cy="20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90594" y="4624133"/>
            <a:ext cx="217489" cy="20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99656" y="5068605"/>
            <a:ext cx="217489" cy="199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99656" y="5504007"/>
            <a:ext cx="217489" cy="20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90594" y="5948479"/>
            <a:ext cx="217489" cy="20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11520000" cy="5533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528" y="1517488"/>
            <a:ext cx="257057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4049" y="2450896"/>
            <a:ext cx="218975" cy="209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652" y="3365255"/>
            <a:ext cx="228495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4289139"/>
            <a:ext cx="266578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1173" y="5679726"/>
            <a:ext cx="218975" cy="209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1008245"/>
            <a:ext cx="11520000" cy="5046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4711" y="1132027"/>
            <a:ext cx="228495" cy="21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4711" y="2055637"/>
            <a:ext cx="228495" cy="21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5670" y="2979246"/>
            <a:ext cx="266578" cy="21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4711" y="4359899"/>
            <a:ext cx="228495" cy="21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4711" y="5283509"/>
            <a:ext cx="228495" cy="21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05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2885305"/>
            <a:ext cx="11520000" cy="2401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574175" y="3075896"/>
            <a:ext cx="828297" cy="190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553811" y="3047307"/>
            <a:ext cx="399867" cy="219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715332" y="3047307"/>
            <a:ext cx="695008" cy="27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640158" y="3571433"/>
            <a:ext cx="875900" cy="2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4459266" y="3990734"/>
            <a:ext cx="1047272" cy="219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3973712" y="4467212"/>
            <a:ext cx="571239" cy="26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5411332" y="4467212"/>
            <a:ext cx="818776" cy="26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7001282" y="4467212"/>
            <a:ext cx="1085355" cy="219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3202539" y="4934161"/>
            <a:ext cx="409388" cy="219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4373580" y="4934161"/>
            <a:ext cx="752132" cy="257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11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9669" y="2118557"/>
            <a:ext cx="4341421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29190" y="3061834"/>
            <a:ext cx="4541355" cy="285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9669" y="4005111"/>
            <a:ext cx="4312859" cy="27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9669" y="4948387"/>
            <a:ext cx="3855867" cy="285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9669" y="5901192"/>
            <a:ext cx="4360462" cy="27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62C38A1A638E4565AE355C91143D8E17</vt:lpwstr>
  </property>
</Properties>
</file>