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564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1873456"/>
            <a:ext cx="385586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9190" y="2920940"/>
            <a:ext cx="3627371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3920810"/>
            <a:ext cx="2456330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9669" y="4958771"/>
            <a:ext cx="3865388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5987210"/>
            <a:ext cx="3598809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411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0462" y="1297969"/>
            <a:ext cx="228495" cy="219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6528" y="2356549"/>
            <a:ext cx="190413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7487" y="3396056"/>
            <a:ext cx="257057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008" y="4445099"/>
            <a:ext cx="199933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639175"/>
            <a:ext cx="11520000" cy="1788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555134" y="5471042"/>
            <a:ext cx="218975" cy="21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9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795" y="721225"/>
            <a:ext cx="11348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8406" y="861941"/>
            <a:ext cx="215716" cy="21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027" y="2034580"/>
            <a:ext cx="253232" cy="20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9027" y="3188456"/>
            <a:ext cx="225095" cy="22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8406" y="4361094"/>
            <a:ext cx="215716" cy="21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9027" y="5524352"/>
            <a:ext cx="253232" cy="20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1090" y="4588885"/>
            <a:ext cx="5978975" cy="2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5180056"/>
            <a:ext cx="10615537" cy="276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5809367"/>
            <a:ext cx="637884" cy="1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9570" y="2366010"/>
            <a:ext cx="63722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606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76" y="1710291"/>
            <a:ext cx="210381" cy="21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7442" y="2245086"/>
            <a:ext cx="201615" cy="192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76" y="2744812"/>
            <a:ext cx="210381" cy="201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76" y="3244538"/>
            <a:ext cx="210381" cy="201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910" y="3744264"/>
            <a:ext cx="245445" cy="201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3141" y="6041250"/>
            <a:ext cx="184083" cy="201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40658" y="6050017"/>
            <a:ext cx="184083" cy="192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26940" y="6041250"/>
            <a:ext cx="175317" cy="201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13223" y="6050017"/>
            <a:ext cx="140254" cy="192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3208" y="6041250"/>
            <a:ext cx="201615" cy="201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768205" y="649605"/>
            <a:ext cx="1455420" cy="136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1480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2236" y="1262414"/>
            <a:ext cx="201283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009" y="1741015"/>
            <a:ext cx="184509" cy="18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2236" y="2219615"/>
            <a:ext cx="226443" cy="18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2236" y="2698216"/>
            <a:ext cx="201283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2236" y="3176816"/>
            <a:ext cx="201283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2556" y="4134018"/>
            <a:ext cx="209669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7717" y="4612618"/>
            <a:ext cx="167735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7717" y="5091219"/>
            <a:ext cx="167735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82556" y="5569819"/>
            <a:ext cx="209669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07717" y="6048420"/>
            <a:ext cx="167735" cy="1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7397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3951" y="1480729"/>
            <a:ext cx="193185" cy="18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3951" y="1931862"/>
            <a:ext cx="193185" cy="18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7852" y="2382994"/>
            <a:ext cx="217333" cy="17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7852" y="2834127"/>
            <a:ext cx="217333" cy="17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7852" y="3277204"/>
            <a:ext cx="225383" cy="18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3704" y="4179470"/>
            <a:ext cx="185136" cy="18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5655" y="4630603"/>
            <a:ext cx="217333" cy="17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23704" y="5081736"/>
            <a:ext cx="193185" cy="17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23704" y="5532869"/>
            <a:ext cx="185136" cy="17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5655" y="5975946"/>
            <a:ext cx="193185" cy="18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1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803839"/>
            <a:ext cx="218975" cy="20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870549"/>
            <a:ext cx="228495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3937259"/>
            <a:ext cx="218975" cy="20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4994445"/>
            <a:ext cx="228495" cy="22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08245"/>
            <a:ext cx="11520000" cy="533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7587" y="1208420"/>
            <a:ext cx="22849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4711" y="2276021"/>
            <a:ext cx="22849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4232" y="3334090"/>
            <a:ext cx="21897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4711" y="4935492"/>
            <a:ext cx="22849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2692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2956" y="1376031"/>
            <a:ext cx="228495" cy="21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3915" y="2923034"/>
            <a:ext cx="266578" cy="21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9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2271036"/>
            <a:ext cx="856859" cy="22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9933" y="2280564"/>
            <a:ext cx="409388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9702" y="2852262"/>
            <a:ext cx="447471" cy="16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3933" y="3366790"/>
            <a:ext cx="599801" cy="16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3057" y="3814620"/>
            <a:ext cx="1237685" cy="22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4561" y="3824148"/>
            <a:ext cx="761652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81256" y="4853204"/>
            <a:ext cx="447471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2396" y="4853204"/>
            <a:ext cx="580760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19669" y="5367731"/>
            <a:ext cx="675966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99371" y="5367731"/>
            <a:ext cx="447471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2022-11-30T06:09:07Z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14D6AB24BD2D470982A4EADF11206237</vt:lpwstr>
  </property>
</Properties>
</file>