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276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520000" cy="564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1921069"/>
            <a:ext cx="3951074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9669" y="2939985"/>
            <a:ext cx="5112595" cy="2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9669" y="3920810"/>
            <a:ext cx="5360132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4949249"/>
            <a:ext cx="3465520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9669" y="5949119"/>
            <a:ext cx="6750148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5430"/>
            <a:ext cx="11520000" cy="3958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6545" y="666881"/>
            <a:ext cx="218975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9884" y="1668534"/>
            <a:ext cx="199933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0991" y="2174130"/>
            <a:ext cx="238016" cy="20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0363" y="3671839"/>
            <a:ext cx="257057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008620"/>
            <a:ext cx="11520000" cy="2897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536092" y="4113460"/>
            <a:ext cx="228495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6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7550" y="1008245"/>
            <a:ext cx="11520000" cy="507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21120" y="2838968"/>
            <a:ext cx="1056793" cy="25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6707" y="3201298"/>
            <a:ext cx="923504" cy="25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05946" y="3201298"/>
            <a:ext cx="1361454" cy="21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0773" y="4183405"/>
            <a:ext cx="228495" cy="21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1731" y="5184581"/>
            <a:ext cx="266578" cy="20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2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4710763"/>
            <a:ext cx="9473057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4215226"/>
            <a:ext cx="10596495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1818" y="3719689"/>
            <a:ext cx="8197289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0995" y="2356485"/>
            <a:ext cx="6429375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7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1690215"/>
            <a:ext cx="228495" cy="219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2214619"/>
            <a:ext cx="228495" cy="219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2739023"/>
            <a:ext cx="257057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3263427"/>
            <a:ext cx="266578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3778296"/>
            <a:ext cx="228495" cy="219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52958" y="6219158"/>
            <a:ext cx="209454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28396" y="6219158"/>
            <a:ext cx="142809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75272" y="6219158"/>
            <a:ext cx="190413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31669" y="6219158"/>
            <a:ext cx="199933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78545" y="6219158"/>
            <a:ext cx="209454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10704195" y="908685"/>
            <a:ext cx="1334135" cy="129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30" y="393065"/>
            <a:ext cx="2651760" cy="68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1785152"/>
            <a:ext cx="218975" cy="20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2611" y="2299723"/>
            <a:ext cx="257057" cy="20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3338394"/>
            <a:ext cx="218975" cy="21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3862493"/>
            <a:ext cx="228495" cy="21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4901164"/>
            <a:ext cx="228495" cy="21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20000" cy="2601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1354657"/>
            <a:ext cx="266578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2611" y="2393380"/>
            <a:ext cx="228495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141845"/>
            <a:ext cx="11520000" cy="3367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41851" y="3304007"/>
            <a:ext cx="228495" cy="21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451372" y="4734850"/>
            <a:ext cx="218975" cy="20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451372" y="5679206"/>
            <a:ext cx="218975" cy="21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988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6533" y="1667009"/>
            <a:ext cx="217960" cy="20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6533" y="2121268"/>
            <a:ext cx="217960" cy="20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5615" y="2575526"/>
            <a:ext cx="208878" cy="20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5615" y="3029785"/>
            <a:ext cx="208878" cy="20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8370" y="3484044"/>
            <a:ext cx="245205" cy="20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5615" y="5628145"/>
            <a:ext cx="208878" cy="19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60732" y="5628145"/>
            <a:ext cx="245205" cy="19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57581" y="5628145"/>
            <a:ext cx="227041" cy="19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46533" y="6073318"/>
            <a:ext cx="217960" cy="20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87977" y="6082403"/>
            <a:ext cx="190715" cy="19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5672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1393649"/>
            <a:ext cx="228495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2347093"/>
            <a:ext cx="218975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3767724"/>
            <a:ext cx="228495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4721168"/>
            <a:ext cx="257057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5674612"/>
            <a:ext cx="257057" cy="2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1905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2956" y="1232439"/>
            <a:ext cx="228495" cy="21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3915" y="2185189"/>
            <a:ext cx="266578" cy="21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2945630"/>
            <a:ext cx="11520000" cy="308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392956" y="3184366"/>
            <a:ext cx="228495" cy="21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392956" y="4187058"/>
            <a:ext cx="228495" cy="21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373915" y="5189749"/>
            <a:ext cx="266578" cy="21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2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3195563"/>
            <a:ext cx="228495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3700630"/>
            <a:ext cx="228495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3570" y="4196167"/>
            <a:ext cx="199933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3570" y="4701234"/>
            <a:ext cx="199933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4049" y="5206301"/>
            <a:ext cx="228495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2022-11-30T06:08:22Z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54BEA45A4EFB49E18479862B2B5CBD21</vt:lpwstr>
  </property>
</Properties>
</file>