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4" r:id="rId15"/>
    <p:sldId id="275" r:id="rId16"/>
    <p:sldId id="276" r:id="rId17"/>
    <p:sldId id="277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2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98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3570" y="3231808"/>
            <a:ext cx="199933" cy="209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24528" y="4231542"/>
            <a:ext cx="266578" cy="209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4049" y="4726649"/>
            <a:ext cx="228495" cy="218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43570" y="5231276"/>
            <a:ext cx="228495" cy="209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43570" y="5726383"/>
            <a:ext cx="218975" cy="209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25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42710" y="2223119"/>
            <a:ext cx="342743" cy="47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19669" y="2223119"/>
            <a:ext cx="5636231" cy="2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9669" y="3213822"/>
            <a:ext cx="2960925" cy="2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19669" y="4194999"/>
            <a:ext cx="4350942" cy="276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19669" y="5204754"/>
            <a:ext cx="4255735" cy="219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19669" y="6204983"/>
            <a:ext cx="3627371" cy="219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71755"/>
            <a:ext cx="10974070" cy="3232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125" y="3529330"/>
            <a:ext cx="10974070" cy="3290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2207260" y="3573145"/>
            <a:ext cx="386715" cy="290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2279650" y="4077335"/>
            <a:ext cx="313690" cy="3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2207260" y="5013325"/>
            <a:ext cx="393700" cy="280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2999740" y="5541645"/>
            <a:ext cx="523240" cy="257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3092450" y="6390640"/>
            <a:ext cx="443230" cy="314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9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125" y="3072765"/>
            <a:ext cx="10974070" cy="497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89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775" y="1008245"/>
            <a:ext cx="11520000" cy="4955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1998" y="1637169"/>
            <a:ext cx="228495" cy="219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0560" y="2132686"/>
            <a:ext cx="190413" cy="209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1998" y="2628203"/>
            <a:ext cx="228495" cy="209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58741" y="3619236"/>
            <a:ext cx="209454" cy="219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92626" y="4600740"/>
            <a:ext cx="790214" cy="228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7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3895" y="3456940"/>
            <a:ext cx="10095230" cy="309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1432560" y="3933190"/>
            <a:ext cx="10652125" cy="35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1343660" y="4455160"/>
            <a:ext cx="10741025" cy="309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1343660" y="4931410"/>
            <a:ext cx="10095230" cy="309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6075" y="2361565"/>
            <a:ext cx="6419850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0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4049" y="2223285"/>
            <a:ext cx="218975" cy="209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24528" y="2747291"/>
            <a:ext cx="228495" cy="219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5008" y="3280824"/>
            <a:ext cx="266578" cy="219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4049" y="3814357"/>
            <a:ext cx="218975" cy="209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15008" y="4338363"/>
            <a:ext cx="266578" cy="219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10560050" y="1081405"/>
            <a:ext cx="1472565" cy="145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72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4049" y="1784923"/>
            <a:ext cx="218975" cy="219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60760" y="1784923"/>
            <a:ext cx="218975" cy="219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5008" y="3242400"/>
            <a:ext cx="266578" cy="219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41719" y="3242400"/>
            <a:ext cx="266578" cy="219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15008" y="4709403"/>
            <a:ext cx="266578" cy="209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3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3090" y="1718606"/>
            <a:ext cx="266578" cy="219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72132" y="2252368"/>
            <a:ext cx="228495" cy="219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3090" y="2786129"/>
            <a:ext cx="266578" cy="209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1652" y="3310358"/>
            <a:ext cx="218975" cy="209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2611" y="4368349"/>
            <a:ext cx="257057" cy="209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8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1173" y="1805198"/>
            <a:ext cx="190413" cy="219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62611" y="2310928"/>
            <a:ext cx="228495" cy="209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91173" y="2807116"/>
            <a:ext cx="190413" cy="219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91173" y="3312847"/>
            <a:ext cx="190413" cy="209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91173" y="3809035"/>
            <a:ext cx="190413" cy="209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81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4528" y="2127727"/>
            <a:ext cx="295140" cy="276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98909" y="2137252"/>
            <a:ext cx="285619" cy="266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3570" y="2632541"/>
            <a:ext cx="285619" cy="266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89388" y="2632541"/>
            <a:ext cx="304661" cy="266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43570" y="3127831"/>
            <a:ext cx="285619" cy="266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91173" y="4146984"/>
            <a:ext cx="218975" cy="21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62611" y="4651799"/>
            <a:ext cx="257057" cy="209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81652" y="5137563"/>
            <a:ext cx="228495" cy="228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62611" y="5642377"/>
            <a:ext cx="257057" cy="21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91173" y="6147192"/>
            <a:ext cx="218975" cy="209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85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4049" y="1765740"/>
            <a:ext cx="218975" cy="209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24528" y="2765777"/>
            <a:ext cx="228495" cy="219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4528" y="3765815"/>
            <a:ext cx="257057" cy="209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4528" y="4765853"/>
            <a:ext cx="257057" cy="209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34049" y="5765891"/>
            <a:ext cx="218975" cy="209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775" y="792980"/>
            <a:ext cx="11520000" cy="3014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3915" y="993334"/>
            <a:ext cx="266578" cy="209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92956" y="1985568"/>
            <a:ext cx="228495" cy="219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2477" y="2987343"/>
            <a:ext cx="218975" cy="209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775" y="3861935"/>
            <a:ext cx="11520000" cy="2501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373915" y="3986055"/>
            <a:ext cx="266578" cy="210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402477" y="5475504"/>
            <a:ext cx="218975" cy="219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2022-11-28T02:43:14Z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40F049919AF24ECB8B842C360503DD9D</vt:lpwstr>
  </property>
</Properties>
</file>