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22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96169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8861" y="2805339"/>
            <a:ext cx="1899545" cy="182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08861" y="3608875"/>
            <a:ext cx="1994920" cy="214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08861" y="4412411"/>
            <a:ext cx="2050555" cy="230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00913" y="5215947"/>
            <a:ext cx="1033225" cy="214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08861" y="6019482"/>
            <a:ext cx="3425541" cy="182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202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09752" y="1671222"/>
            <a:ext cx="218975" cy="209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00231" y="2624806"/>
            <a:ext cx="228495" cy="219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90710" y="3587926"/>
            <a:ext cx="266578" cy="219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94380" y="4074254"/>
            <a:ext cx="228495" cy="209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57487" y="5027838"/>
            <a:ext cx="199933" cy="219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50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28066" y="3012722"/>
            <a:ext cx="495074" cy="218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89851" y="3507803"/>
            <a:ext cx="1047272" cy="161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10148" y="3888635"/>
            <a:ext cx="380826" cy="266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65818" y="3898156"/>
            <a:ext cx="1456661" cy="218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10148" y="4336113"/>
            <a:ext cx="1094876" cy="218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32040" y="4252595"/>
            <a:ext cx="1332865" cy="349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99570" y="4774070"/>
            <a:ext cx="1047272" cy="218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10148" y="5269151"/>
            <a:ext cx="875900" cy="209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642512" y="5269151"/>
            <a:ext cx="856859" cy="171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824066" y="5707108"/>
            <a:ext cx="1247206" cy="171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bldLvl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59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0148" y="3350194"/>
            <a:ext cx="228495" cy="219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29190" y="3798509"/>
            <a:ext cx="190413" cy="209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10148" y="4237286"/>
            <a:ext cx="228495" cy="209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29190" y="4676063"/>
            <a:ext cx="190413" cy="219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10148" y="5114840"/>
            <a:ext cx="228495" cy="219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89879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97320" y="4004310"/>
            <a:ext cx="3061970" cy="245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1271270" y="4365625"/>
            <a:ext cx="8380730" cy="245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1271270" y="4653280"/>
            <a:ext cx="8380730" cy="304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1178560" y="5013325"/>
            <a:ext cx="8380730" cy="257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7975" y="2385060"/>
            <a:ext cx="6496050" cy="1800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92980"/>
            <a:ext cx="109102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96252" y="1867337"/>
            <a:ext cx="207384" cy="207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96252" y="2372917"/>
            <a:ext cx="207384" cy="198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87236" y="2860440"/>
            <a:ext cx="216400" cy="207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78219" y="3347964"/>
            <a:ext cx="252467" cy="198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87236" y="3826459"/>
            <a:ext cx="216400" cy="207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73322" y="6218936"/>
            <a:ext cx="279517" cy="261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19298" y="6264077"/>
            <a:ext cx="189350" cy="144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02157" y="6264077"/>
            <a:ext cx="198367" cy="144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230916" y="6218936"/>
            <a:ext cx="270501" cy="252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313775" y="6218936"/>
            <a:ext cx="270501" cy="261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1"/>
          <p:cNvSpPr/>
          <p:nvPr/>
        </p:nvSpPr>
        <p:spPr bwMode="white">
          <a:xfrm>
            <a:off x="9912350" y="793115"/>
            <a:ext cx="1614805" cy="1482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58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5008" y="1775551"/>
            <a:ext cx="257057" cy="219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15008" y="2290069"/>
            <a:ext cx="228495" cy="219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15008" y="2804587"/>
            <a:ext cx="257057" cy="209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15008" y="3319104"/>
            <a:ext cx="228495" cy="219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34049" y="4338611"/>
            <a:ext cx="209454" cy="219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92980"/>
            <a:ext cx="11520000" cy="2601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2132" y="1536285"/>
            <a:ext cx="218975" cy="209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62611" y="2555949"/>
            <a:ext cx="228495" cy="219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3394575"/>
            <a:ext cx="11520000" cy="3097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441216" y="3508945"/>
            <a:ext cx="228495" cy="219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422175" y="4538275"/>
            <a:ext cx="266578" cy="209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1422175" y="5567606"/>
            <a:ext cx="266578" cy="219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100279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43854" y="1621973"/>
            <a:ext cx="779029" cy="190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09056" y="2019786"/>
            <a:ext cx="737591" cy="190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04614" y="2459038"/>
            <a:ext cx="613278" cy="240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65375" y="2906578"/>
            <a:ext cx="1085668" cy="232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92435" y="3345830"/>
            <a:ext cx="1151968" cy="190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91291" y="4249197"/>
            <a:ext cx="190613" cy="190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83003" y="4696736"/>
            <a:ext cx="198901" cy="198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66428" y="5152563"/>
            <a:ext cx="223763" cy="190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383003" y="5600103"/>
            <a:ext cx="198901" cy="190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366428" y="6047643"/>
            <a:ext cx="232051" cy="190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506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24528" y="1785219"/>
            <a:ext cx="257057" cy="209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34049" y="2814457"/>
            <a:ext cx="218975" cy="209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24528" y="3843696"/>
            <a:ext cx="228495" cy="219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0530" y="1080000"/>
            <a:ext cx="11520000" cy="2571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7587" y="1251407"/>
            <a:ext cx="228495" cy="219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17108" y="2803601"/>
            <a:ext cx="218975" cy="219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8775" y="1008245"/>
            <a:ext cx="11520000" cy="5407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92956" y="1256213"/>
            <a:ext cx="228495" cy="219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02477" y="2219474"/>
            <a:ext cx="218975" cy="209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73915" y="3182735"/>
            <a:ext cx="266578" cy="209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92956" y="4145995"/>
            <a:ext cx="228495" cy="219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02477" y="5109256"/>
            <a:ext cx="218975" cy="209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2022-11-28T02:33:52Z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55F8BDDD6A184ED48C989D1591B29E79</vt:lpwstr>
  </property>
</Properties>
</file>