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67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28595" y="1851694"/>
            <a:ext cx="875900" cy="266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12561" y="1851694"/>
            <a:ext cx="875900" cy="266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99966" y="2394738"/>
            <a:ext cx="1142479" cy="266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03041" y="2404265"/>
            <a:ext cx="1209123" cy="257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85785" y="2937782"/>
            <a:ext cx="866380" cy="257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679272" y="2937782"/>
            <a:ext cx="847338" cy="266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300099" y="3490353"/>
            <a:ext cx="885421" cy="247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946181" y="3499880"/>
            <a:ext cx="1742280" cy="257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995438" y="4042924"/>
            <a:ext cx="1028231" cy="247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193388" y="4042924"/>
            <a:ext cx="1694677" cy="257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9375" y="1675130"/>
            <a:ext cx="6953250" cy="7810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20" y="3411855"/>
            <a:ext cx="4962525" cy="895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67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53090" y="1870662"/>
            <a:ext cx="247537" cy="209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62611" y="2508907"/>
            <a:ext cx="218975" cy="209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62611" y="3137626"/>
            <a:ext cx="218975" cy="219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43570" y="3775872"/>
            <a:ext cx="257057" cy="209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53090" y="4414117"/>
            <a:ext cx="247537" cy="209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63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14677" y="4322513"/>
            <a:ext cx="647404" cy="209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04231" y="4322513"/>
            <a:ext cx="476033" cy="209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70016" y="4322513"/>
            <a:ext cx="218975" cy="209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19471" y="4951942"/>
            <a:ext cx="771173" cy="21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94710" y="4961479"/>
            <a:ext cx="733090" cy="200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927140" y="4961479"/>
            <a:ext cx="714049" cy="209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50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556165" y="2035116"/>
            <a:ext cx="456991" cy="210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21818" y="2082872"/>
            <a:ext cx="418909" cy="162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14809" y="2636840"/>
            <a:ext cx="418909" cy="200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70942" y="2579533"/>
            <a:ext cx="390347" cy="210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03305" y="2579533"/>
            <a:ext cx="609322" cy="210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183206" y="2589084"/>
            <a:ext cx="342743" cy="200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19603" y="3143052"/>
            <a:ext cx="618842" cy="210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376264" y="3190807"/>
            <a:ext cx="723570" cy="200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508561" y="3133500"/>
            <a:ext cx="552198" cy="219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602776" y="3190807"/>
            <a:ext cx="580760" cy="162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06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2132" y="1927870"/>
            <a:ext cx="209454" cy="209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62611" y="2566155"/>
            <a:ext cx="228495" cy="200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43570" y="3194913"/>
            <a:ext cx="257057" cy="209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62611" y="3833197"/>
            <a:ext cx="228495" cy="200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53090" y="4471482"/>
            <a:ext cx="247537" cy="200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72132" y="5109767"/>
            <a:ext cx="209454" cy="200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29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47834" y="1786040"/>
            <a:ext cx="799735" cy="209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60165" y="1786040"/>
            <a:ext cx="1009190" cy="257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90578" y="2329882"/>
            <a:ext cx="618842" cy="209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22214" y="2329882"/>
            <a:ext cx="856859" cy="209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42842" y="2902347"/>
            <a:ext cx="923504" cy="181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79404" y="2873723"/>
            <a:ext cx="875900" cy="209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642842" y="3417565"/>
            <a:ext cx="875900" cy="209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774479" y="3417565"/>
            <a:ext cx="1342413" cy="257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261685" y="3961407"/>
            <a:ext cx="618842" cy="209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869355" y="3961407"/>
            <a:ext cx="609322" cy="209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83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53090" y="2194827"/>
            <a:ext cx="247537" cy="200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51173" y="2194827"/>
            <a:ext cx="257057" cy="200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72132" y="3509753"/>
            <a:ext cx="209454" cy="209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79735" y="3509753"/>
            <a:ext cx="209454" cy="209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43570" y="4824678"/>
            <a:ext cx="257057" cy="209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79735" y="4824678"/>
            <a:ext cx="209454" cy="209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575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24528" y="2938642"/>
            <a:ext cx="818776" cy="257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94578" y="2938642"/>
            <a:ext cx="1123438" cy="257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50644" y="2938642"/>
            <a:ext cx="1275768" cy="257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28925" y="4606655"/>
            <a:ext cx="1104396" cy="257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08892" y="4606655"/>
            <a:ext cx="1037752" cy="257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145785" y="4606655"/>
            <a:ext cx="894942" cy="257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15008" y="6274668"/>
            <a:ext cx="695008" cy="257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185190" y="6274668"/>
            <a:ext cx="875900" cy="257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136264" y="6274668"/>
            <a:ext cx="875900" cy="257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2022-11-28T07:28:08Z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CBBA6BDF838E4D808561231C82CC725D</vt:lpwstr>
  </property>
</Properties>
</file>