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73" r:id="rId6"/>
    <p:sldId id="274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646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452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970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325" y="116840"/>
            <a:ext cx="9526270" cy="64604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9375" y="1675130"/>
            <a:ext cx="6953250" cy="7810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0475" y="3449955"/>
            <a:ext cx="4591050" cy="8191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458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77715"/>
            <a:ext cx="1054087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751070" y="1760220"/>
            <a:ext cx="5678805" cy="542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328366" y="2799802"/>
            <a:ext cx="3057725" cy="453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814570" y="3674745"/>
            <a:ext cx="2924810" cy="536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214495" y="4632960"/>
            <a:ext cx="3524885" cy="537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4675505" y="5582920"/>
            <a:ext cx="4248785" cy="545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0" grpId="0" bldLvl="0" animBg="1"/>
      <p:bldP spid="11" grpId="0" bldLvl="0" animBg="1"/>
      <p:bldP spid="13" grpId="0" bldLvl="0" animBg="1"/>
      <p:bldP spid="1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92980"/>
            <a:ext cx="1047134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04690" y="1078814"/>
            <a:ext cx="1029826" cy="467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26055" y="2016760"/>
            <a:ext cx="4156710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825862" y="2984378"/>
            <a:ext cx="4500082" cy="459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556000" y="3903980"/>
            <a:ext cx="2785110" cy="520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013311" y="4933250"/>
            <a:ext cx="908670" cy="320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902710" y="5731510"/>
            <a:ext cx="2548255" cy="574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9" grpId="0" bldLvl="0" animBg="1"/>
      <p:bldP spid="11" grpId="0" bldLvl="0" animBg="1"/>
      <p:bldP spid="13" grpId="0" bldLvl="0" animBg="1"/>
      <p:bldP spid="1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92980"/>
            <a:ext cx="924014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01855" y="1816640"/>
            <a:ext cx="908741" cy="397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01476" y="2641680"/>
            <a:ext cx="2451309" cy="427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20757" y="3489637"/>
            <a:ext cx="1359293" cy="404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69858" y="4322316"/>
            <a:ext cx="1809845" cy="4125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61117" y="5162635"/>
            <a:ext cx="2008394" cy="420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14225" y="6002953"/>
            <a:ext cx="908741" cy="420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77715"/>
            <a:ext cx="907117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16827" y="855215"/>
            <a:ext cx="1102035" cy="42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38685" y="1695215"/>
            <a:ext cx="1341934" cy="382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69178" y="2505215"/>
            <a:ext cx="869633" cy="412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09077" y="3337715"/>
            <a:ext cx="449810" cy="39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36650" y="4147715"/>
            <a:ext cx="3073704" cy="42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21277" y="4980215"/>
            <a:ext cx="1754260" cy="397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373881" y="5805215"/>
            <a:ext cx="1754260" cy="405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86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3138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2022-11-28T07:25:29Z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5B31B7E20D3F4F1CB3FE226E58A0B6B7</vt:lpwstr>
  </property>
</Properties>
</file>