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1" r:id="rId5"/>
    <p:sldId id="272" r:id="rId6"/>
    <p:sldId id="273" r:id="rId7"/>
    <p:sldId id="274" r:id="rId8"/>
    <p:sldId id="261" r:id="rId9"/>
    <p:sldId id="262" r:id="rId10"/>
    <p:sldId id="263" r:id="rId11"/>
    <p:sldId id="264" r:id="rId12"/>
    <p:sldId id="265" r:id="rId13"/>
    <p:sldId id="270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7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189230"/>
            <a:ext cx="5937250" cy="650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245745"/>
            <a:ext cx="6167120" cy="6540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9375" y="1675130"/>
            <a:ext cx="6953250" cy="7810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175" y="3406775"/>
            <a:ext cx="329565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114209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0515" y="1686243"/>
            <a:ext cx="273725" cy="273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01637" y="3574767"/>
            <a:ext cx="311481" cy="264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20515" y="5444407"/>
            <a:ext cx="273725" cy="273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55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47371" y="3569750"/>
            <a:ext cx="1247206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51900" y="4208882"/>
            <a:ext cx="1313851" cy="333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80462" y="4838474"/>
            <a:ext cx="1142479" cy="343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52297" y="5468066"/>
            <a:ext cx="904462" cy="333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95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9190" y="2080204"/>
            <a:ext cx="285619" cy="26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0148" y="2718430"/>
            <a:ext cx="314181" cy="26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8231" y="3347130"/>
            <a:ext cx="257057" cy="2667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29190" y="3975830"/>
            <a:ext cx="276099" cy="276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105820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47025" y="3259826"/>
            <a:ext cx="253620" cy="25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29534" y="4424082"/>
            <a:ext cx="288602" cy="245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29534" y="5579583"/>
            <a:ext cx="288602" cy="25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21225"/>
            <a:ext cx="56894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66167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260985"/>
            <a:ext cx="5932170" cy="6414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2022-11-28T07:21:20Z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5C7F81C6B6D04C82AD0193F38C3A3E15</vt:lpwstr>
  </property>
</Properties>
</file>