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77165"/>
            <a:ext cx="5393690" cy="6680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3459480"/>
            <a:ext cx="32766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4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99834" y="3806867"/>
            <a:ext cx="790214" cy="34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3719" y="3806867"/>
            <a:ext cx="1161520" cy="34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4958" y="4541023"/>
            <a:ext cx="885421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6859" y="4512420"/>
            <a:ext cx="837818" cy="34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16694" y="4502885"/>
            <a:ext cx="866380" cy="28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4265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0950" y="3382883"/>
            <a:ext cx="232657" cy="24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2333" y="4012344"/>
            <a:ext cx="241274" cy="258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9567" y="4650428"/>
            <a:ext cx="215424" cy="24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6482" y="5279889"/>
            <a:ext cx="284359" cy="25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2333" y="5917972"/>
            <a:ext cx="249891" cy="24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3802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020" y="1080000"/>
            <a:ext cx="11520000" cy="4083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5929" y="1270836"/>
            <a:ext cx="276099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6887" y="2673484"/>
            <a:ext cx="314181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4970" y="4076131"/>
            <a:ext cx="257057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4"/>
          <a:stretch>
            <a:fillRect/>
          </a:stretch>
        </p:blipFill>
        <p:spPr>
          <a:xfrm>
            <a:off x="623570" y="44450"/>
            <a:ext cx="5866130" cy="670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63500"/>
            <a:ext cx="6276340" cy="6650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64" b="2858"/>
          <a:stretch>
            <a:fillRect/>
          </a:stretch>
        </p:blipFill>
        <p:spPr>
          <a:xfrm>
            <a:off x="682625" y="146685"/>
            <a:ext cx="5043170" cy="6576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DA7811B9BD0F449CB2CF1CBB6576E970</vt:lpwstr>
  </property>
</Properties>
</file>