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692785"/>
            <a:ext cx="6316980" cy="5987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07"/>
          <a:stretch>
            <a:fillRect/>
          </a:stretch>
        </p:blipFill>
        <p:spPr>
          <a:xfrm>
            <a:off x="695325" y="189230"/>
            <a:ext cx="5872480" cy="635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9375" y="1675130"/>
            <a:ext cx="6953250" cy="781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5" y="3435350"/>
            <a:ext cx="32194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35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95636" y="5229290"/>
            <a:ext cx="276099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37586" y="5229290"/>
            <a:ext cx="314181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9057" y="5229290"/>
            <a:ext cx="257057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83404" y="5229290"/>
            <a:ext cx="276099" cy="27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4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7752" y="1908772"/>
            <a:ext cx="314181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6793" y="3099537"/>
            <a:ext cx="266578" cy="2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6793" y="4290301"/>
            <a:ext cx="266578" cy="2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1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81388" y="2472368"/>
            <a:ext cx="828297" cy="276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8462" y="2472368"/>
            <a:ext cx="913983" cy="276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3851" y="3664464"/>
            <a:ext cx="647404" cy="276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0925" y="3654928"/>
            <a:ext cx="447471" cy="286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37652" y="3731222"/>
            <a:ext cx="1113917" cy="20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43371" y="4856561"/>
            <a:ext cx="3570247" cy="343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2795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3591" y="4581336"/>
            <a:ext cx="176387" cy="2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2915" y="5064532"/>
            <a:ext cx="222401" cy="2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3591" y="5540058"/>
            <a:ext cx="176387" cy="2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2915" y="6023254"/>
            <a:ext cx="222401" cy="21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180" y="260350"/>
            <a:ext cx="6060440" cy="6477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332740"/>
            <a:ext cx="6479540" cy="6203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549275"/>
            <a:ext cx="6404610" cy="6087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2022-11-28T07:18:21Z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113F18578ABB4018B18380897C40FC03</vt:lpwstr>
  </property>
</Properties>
</file>