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12192000" cy="6858000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325" y="476885"/>
            <a:ext cx="6398260" cy="6299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9375" y="1675130"/>
            <a:ext cx="6953250" cy="7810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5470" y="3459480"/>
            <a:ext cx="3400425" cy="800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649470"/>
            <a:ext cx="871296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12087" y="1471297"/>
            <a:ext cx="187220" cy="1513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48490" y="1471297"/>
            <a:ext cx="187220" cy="1513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47280" y="2055227"/>
            <a:ext cx="273630" cy="2595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83683" y="2055227"/>
            <a:ext cx="273630" cy="2595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548091" y="3417730"/>
            <a:ext cx="194421" cy="2090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540890" y="4037705"/>
            <a:ext cx="201622" cy="2090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540890" y="4664889"/>
            <a:ext cx="201622" cy="2090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540890" y="5292073"/>
            <a:ext cx="201622" cy="2090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548091" y="5919257"/>
            <a:ext cx="194421" cy="2018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1414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48165" y="2555783"/>
            <a:ext cx="9558743" cy="2066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649470"/>
            <a:ext cx="8352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69348" y="2521124"/>
            <a:ext cx="855907" cy="2002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69348" y="3115081"/>
            <a:ext cx="814492" cy="2071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69348" y="3715944"/>
            <a:ext cx="704052" cy="2002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69348" y="4309901"/>
            <a:ext cx="662638" cy="2071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969348" y="4910764"/>
            <a:ext cx="586710" cy="2071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969348" y="5511628"/>
            <a:ext cx="579808" cy="2417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969348" y="6112491"/>
            <a:ext cx="773077" cy="2002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02"/>
          <a:stretch>
            <a:fillRect/>
          </a:stretch>
        </p:blipFill>
        <p:spPr>
          <a:xfrm>
            <a:off x="623570" y="62230"/>
            <a:ext cx="5279390" cy="67005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570" y="260985"/>
            <a:ext cx="6314440" cy="65354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7359470" cy="56838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7359471" cy="54458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2022-11-08T02:00:00Z</dcterms:created>
  <dcterms:modified xsi:type="dcterms:W3CDTF">2022-11-28T07:16:59Z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3D5FF0DB6B434FFA9008E9DF4A61E2AC</vt:lpwstr>
  </property>
</Properties>
</file>